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04" r:id="rId3"/>
    <p:sldId id="298" r:id="rId4"/>
    <p:sldId id="303" r:id="rId5"/>
    <p:sldId id="305" r:id="rId6"/>
    <p:sldId id="306" r:id="rId7"/>
    <p:sldId id="307" r:id="rId8"/>
    <p:sldId id="313" r:id="rId9"/>
    <p:sldId id="308" r:id="rId10"/>
    <p:sldId id="309" r:id="rId11"/>
    <p:sldId id="310" r:id="rId12"/>
    <p:sldId id="277" r:id="rId13"/>
  </p:sldIdLst>
  <p:sldSz cx="9144000" cy="6858000" type="screen4x3"/>
  <p:notesSz cx="6797675" cy="9926638"/>
  <p:defaultTextStyle>
    <a:defPPr>
      <a:defRPr lang="en-US"/>
    </a:defPPr>
    <a:lvl1pPr algn="l" rtl="0" eaLnBrk="0" fontAlgn="base" hangingPunct="0">
      <a:spcBef>
        <a:spcPct val="0"/>
      </a:spcBef>
      <a:spcAft>
        <a:spcPct val="0"/>
      </a:spcAft>
      <a:defRPr sz="28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8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8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8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8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D4E53"/>
    <a:srgbClr val="CF1C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809" autoAdjust="0"/>
    <p:restoredTop sz="94270" autoAdjust="0"/>
  </p:normalViewPr>
  <p:slideViewPr>
    <p:cSldViewPr>
      <p:cViewPr varScale="1">
        <p:scale>
          <a:sx n="67" d="100"/>
          <a:sy n="67" d="100"/>
        </p:scale>
        <p:origin x="8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67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373E31-9117-406F-BD97-E3E72136737F}"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2752143A-63FE-44DB-9F96-DB70310B307A}">
      <dgm:prSet phldrT="[Text]"/>
      <dgm:spPr/>
      <dgm:t>
        <a:bodyPr/>
        <a:lstStyle/>
        <a:p>
          <a:r>
            <a:rPr lang="en-US" dirty="0">
              <a:solidFill>
                <a:srgbClr val="000000"/>
              </a:solidFill>
            </a:rPr>
            <a:t>EQUAL TREATMENT DIRECTIVE 200/78</a:t>
          </a:r>
        </a:p>
      </dgm:t>
    </dgm:pt>
    <dgm:pt modelId="{CFA0FB64-02B2-4202-A84B-CB55996D39E0}" type="parTrans" cxnId="{A4DDACE3-19FA-4CC6-A1C5-BF012F1A0BD5}">
      <dgm:prSet/>
      <dgm:spPr/>
      <dgm:t>
        <a:bodyPr/>
        <a:lstStyle/>
        <a:p>
          <a:endParaRPr lang="en-US"/>
        </a:p>
      </dgm:t>
    </dgm:pt>
    <dgm:pt modelId="{5EE977DA-C89B-461F-9140-4225DE2BA56A}" type="sibTrans" cxnId="{A4DDACE3-19FA-4CC6-A1C5-BF012F1A0BD5}">
      <dgm:prSet/>
      <dgm:spPr/>
      <dgm:t>
        <a:bodyPr/>
        <a:lstStyle/>
        <a:p>
          <a:endParaRPr lang="en-US" dirty="0"/>
        </a:p>
      </dgm:t>
    </dgm:pt>
    <dgm:pt modelId="{D64D8631-804D-48E8-8D6F-DD22D76AAACA}">
      <dgm:prSet phldrT="[Text]"/>
      <dgm:spPr/>
      <dgm:t>
        <a:bodyPr/>
        <a:lstStyle/>
        <a:p>
          <a:r>
            <a:rPr lang="en-US" dirty="0">
              <a:solidFill>
                <a:srgbClr val="000000"/>
              </a:solidFill>
            </a:rPr>
            <a:t>RELIGION OR BELIEF REGULATIONS 2003</a:t>
          </a:r>
        </a:p>
      </dgm:t>
    </dgm:pt>
    <dgm:pt modelId="{3261640E-0A33-4136-B7F7-7943650CE165}" type="parTrans" cxnId="{365D0664-E146-46D0-8AC4-8727A3DC2DD7}">
      <dgm:prSet/>
      <dgm:spPr/>
      <dgm:t>
        <a:bodyPr/>
        <a:lstStyle/>
        <a:p>
          <a:endParaRPr lang="en-US"/>
        </a:p>
      </dgm:t>
    </dgm:pt>
    <dgm:pt modelId="{326ED9AF-A0E6-43FE-95E6-239E7A32A2EF}" type="sibTrans" cxnId="{365D0664-E146-46D0-8AC4-8727A3DC2DD7}">
      <dgm:prSet/>
      <dgm:spPr/>
      <dgm:t>
        <a:bodyPr/>
        <a:lstStyle/>
        <a:p>
          <a:endParaRPr lang="en-US" dirty="0"/>
        </a:p>
      </dgm:t>
    </dgm:pt>
    <dgm:pt modelId="{FBD2B7D1-F480-4EF4-B61B-13766F10A0EA}">
      <dgm:prSet phldrT="[Text]"/>
      <dgm:spPr/>
      <dgm:t>
        <a:bodyPr/>
        <a:lstStyle/>
        <a:p>
          <a:r>
            <a:rPr lang="en-US" dirty="0">
              <a:solidFill>
                <a:srgbClr val="000000"/>
              </a:solidFill>
            </a:rPr>
            <a:t>EQUALITY ACT 2010</a:t>
          </a:r>
        </a:p>
      </dgm:t>
    </dgm:pt>
    <dgm:pt modelId="{43F7995D-A98A-4DC6-A5EA-2258D7C65B53}" type="parTrans" cxnId="{BB9FF9A4-D4E2-4E39-B41D-0A4D2AE7BE69}">
      <dgm:prSet/>
      <dgm:spPr/>
      <dgm:t>
        <a:bodyPr/>
        <a:lstStyle/>
        <a:p>
          <a:endParaRPr lang="en-US"/>
        </a:p>
      </dgm:t>
    </dgm:pt>
    <dgm:pt modelId="{8B85F4DE-A1E7-44AF-9C7A-419A3DF5677F}" type="sibTrans" cxnId="{BB9FF9A4-D4E2-4E39-B41D-0A4D2AE7BE69}">
      <dgm:prSet/>
      <dgm:spPr/>
      <dgm:t>
        <a:bodyPr/>
        <a:lstStyle/>
        <a:p>
          <a:endParaRPr lang="en-US"/>
        </a:p>
      </dgm:t>
    </dgm:pt>
    <dgm:pt modelId="{7EC727B7-A658-4860-8864-42A19D225E47}" type="pres">
      <dgm:prSet presAssocID="{B8373E31-9117-406F-BD97-E3E72136737F}" presName="linearFlow" presStyleCnt="0">
        <dgm:presLayoutVars>
          <dgm:resizeHandles val="exact"/>
        </dgm:presLayoutVars>
      </dgm:prSet>
      <dgm:spPr/>
      <dgm:t>
        <a:bodyPr/>
        <a:lstStyle/>
        <a:p>
          <a:endParaRPr lang="en-GB"/>
        </a:p>
      </dgm:t>
    </dgm:pt>
    <dgm:pt modelId="{C6A6DCED-2B1E-440B-ABE8-918D0B4F3654}" type="pres">
      <dgm:prSet presAssocID="{2752143A-63FE-44DB-9F96-DB70310B307A}" presName="node" presStyleLbl="node1" presStyleIdx="0" presStyleCnt="3" custScaleX="131062">
        <dgm:presLayoutVars>
          <dgm:bulletEnabled val="1"/>
        </dgm:presLayoutVars>
      </dgm:prSet>
      <dgm:spPr/>
      <dgm:t>
        <a:bodyPr/>
        <a:lstStyle/>
        <a:p>
          <a:endParaRPr lang="en-GB"/>
        </a:p>
      </dgm:t>
    </dgm:pt>
    <dgm:pt modelId="{218BFC7B-8326-4F6C-B425-ED82EA3805F3}" type="pres">
      <dgm:prSet presAssocID="{5EE977DA-C89B-461F-9140-4225DE2BA56A}" presName="sibTrans" presStyleLbl="sibTrans2D1" presStyleIdx="0" presStyleCnt="2"/>
      <dgm:spPr/>
      <dgm:t>
        <a:bodyPr/>
        <a:lstStyle/>
        <a:p>
          <a:endParaRPr lang="en-GB"/>
        </a:p>
      </dgm:t>
    </dgm:pt>
    <dgm:pt modelId="{FBD61B5D-D3FA-46F7-B50C-3192DB3486BA}" type="pres">
      <dgm:prSet presAssocID="{5EE977DA-C89B-461F-9140-4225DE2BA56A}" presName="connectorText" presStyleLbl="sibTrans2D1" presStyleIdx="0" presStyleCnt="2"/>
      <dgm:spPr/>
      <dgm:t>
        <a:bodyPr/>
        <a:lstStyle/>
        <a:p>
          <a:endParaRPr lang="en-GB"/>
        </a:p>
      </dgm:t>
    </dgm:pt>
    <dgm:pt modelId="{E46A4599-30A2-45E5-AFD4-E8CEC2D657FB}" type="pres">
      <dgm:prSet presAssocID="{D64D8631-804D-48E8-8D6F-DD22D76AAACA}" presName="node" presStyleLbl="node1" presStyleIdx="1" presStyleCnt="3" custScaleX="123905">
        <dgm:presLayoutVars>
          <dgm:bulletEnabled val="1"/>
        </dgm:presLayoutVars>
      </dgm:prSet>
      <dgm:spPr/>
      <dgm:t>
        <a:bodyPr/>
        <a:lstStyle/>
        <a:p>
          <a:endParaRPr lang="en-GB"/>
        </a:p>
      </dgm:t>
    </dgm:pt>
    <dgm:pt modelId="{41C14E03-020C-4602-85E1-E9CE054AD84A}" type="pres">
      <dgm:prSet presAssocID="{326ED9AF-A0E6-43FE-95E6-239E7A32A2EF}" presName="sibTrans" presStyleLbl="sibTrans2D1" presStyleIdx="1" presStyleCnt="2"/>
      <dgm:spPr/>
      <dgm:t>
        <a:bodyPr/>
        <a:lstStyle/>
        <a:p>
          <a:endParaRPr lang="en-GB"/>
        </a:p>
      </dgm:t>
    </dgm:pt>
    <dgm:pt modelId="{16E8B3A3-79AD-445C-853B-FA9E738AF66B}" type="pres">
      <dgm:prSet presAssocID="{326ED9AF-A0E6-43FE-95E6-239E7A32A2EF}" presName="connectorText" presStyleLbl="sibTrans2D1" presStyleIdx="1" presStyleCnt="2"/>
      <dgm:spPr/>
      <dgm:t>
        <a:bodyPr/>
        <a:lstStyle/>
        <a:p>
          <a:endParaRPr lang="en-GB"/>
        </a:p>
      </dgm:t>
    </dgm:pt>
    <dgm:pt modelId="{28B511D1-3DF6-44A0-9BA5-1FBA02B72DAB}" type="pres">
      <dgm:prSet presAssocID="{FBD2B7D1-F480-4EF4-B61B-13766F10A0EA}" presName="node" presStyleLbl="node1" presStyleIdx="2" presStyleCnt="3">
        <dgm:presLayoutVars>
          <dgm:bulletEnabled val="1"/>
        </dgm:presLayoutVars>
      </dgm:prSet>
      <dgm:spPr/>
      <dgm:t>
        <a:bodyPr/>
        <a:lstStyle/>
        <a:p>
          <a:endParaRPr lang="en-GB"/>
        </a:p>
      </dgm:t>
    </dgm:pt>
  </dgm:ptLst>
  <dgm:cxnLst>
    <dgm:cxn modelId="{A9DA2C7B-FFB5-4BCD-BE2D-71D691AF310B}" type="presOf" srcId="{326ED9AF-A0E6-43FE-95E6-239E7A32A2EF}" destId="{16E8B3A3-79AD-445C-853B-FA9E738AF66B}" srcOrd="1" destOrd="0" presId="urn:microsoft.com/office/officeart/2005/8/layout/process2"/>
    <dgm:cxn modelId="{80C7347E-9141-4ABD-AB2C-43C82EA4C960}" type="presOf" srcId="{D64D8631-804D-48E8-8D6F-DD22D76AAACA}" destId="{E46A4599-30A2-45E5-AFD4-E8CEC2D657FB}" srcOrd="0" destOrd="0" presId="urn:microsoft.com/office/officeart/2005/8/layout/process2"/>
    <dgm:cxn modelId="{0A2BBF06-01F2-470F-A99F-5989859C9FF1}" type="presOf" srcId="{326ED9AF-A0E6-43FE-95E6-239E7A32A2EF}" destId="{41C14E03-020C-4602-85E1-E9CE054AD84A}" srcOrd="0" destOrd="0" presId="urn:microsoft.com/office/officeart/2005/8/layout/process2"/>
    <dgm:cxn modelId="{3F887E81-1E00-470F-8028-7B9C31E5382D}" type="presOf" srcId="{5EE977DA-C89B-461F-9140-4225DE2BA56A}" destId="{FBD61B5D-D3FA-46F7-B50C-3192DB3486BA}" srcOrd="1" destOrd="0" presId="urn:microsoft.com/office/officeart/2005/8/layout/process2"/>
    <dgm:cxn modelId="{38C773B6-C1F7-4ABF-91E6-73B37A9445E8}" type="presOf" srcId="{FBD2B7D1-F480-4EF4-B61B-13766F10A0EA}" destId="{28B511D1-3DF6-44A0-9BA5-1FBA02B72DAB}" srcOrd="0" destOrd="0" presId="urn:microsoft.com/office/officeart/2005/8/layout/process2"/>
    <dgm:cxn modelId="{B4565419-E741-4731-90AD-6014F8EE57D7}" type="presOf" srcId="{B8373E31-9117-406F-BD97-E3E72136737F}" destId="{7EC727B7-A658-4860-8864-42A19D225E47}" srcOrd="0" destOrd="0" presId="urn:microsoft.com/office/officeart/2005/8/layout/process2"/>
    <dgm:cxn modelId="{BB9FF9A4-D4E2-4E39-B41D-0A4D2AE7BE69}" srcId="{B8373E31-9117-406F-BD97-E3E72136737F}" destId="{FBD2B7D1-F480-4EF4-B61B-13766F10A0EA}" srcOrd="2" destOrd="0" parTransId="{43F7995D-A98A-4DC6-A5EA-2258D7C65B53}" sibTransId="{8B85F4DE-A1E7-44AF-9C7A-419A3DF5677F}"/>
    <dgm:cxn modelId="{A4DDACE3-19FA-4CC6-A1C5-BF012F1A0BD5}" srcId="{B8373E31-9117-406F-BD97-E3E72136737F}" destId="{2752143A-63FE-44DB-9F96-DB70310B307A}" srcOrd="0" destOrd="0" parTransId="{CFA0FB64-02B2-4202-A84B-CB55996D39E0}" sibTransId="{5EE977DA-C89B-461F-9140-4225DE2BA56A}"/>
    <dgm:cxn modelId="{365D0664-E146-46D0-8AC4-8727A3DC2DD7}" srcId="{B8373E31-9117-406F-BD97-E3E72136737F}" destId="{D64D8631-804D-48E8-8D6F-DD22D76AAACA}" srcOrd="1" destOrd="0" parTransId="{3261640E-0A33-4136-B7F7-7943650CE165}" sibTransId="{326ED9AF-A0E6-43FE-95E6-239E7A32A2EF}"/>
    <dgm:cxn modelId="{22A62ADA-9408-4DC0-9443-AA92A91243E8}" type="presOf" srcId="{2752143A-63FE-44DB-9F96-DB70310B307A}" destId="{C6A6DCED-2B1E-440B-ABE8-918D0B4F3654}" srcOrd="0" destOrd="0" presId="urn:microsoft.com/office/officeart/2005/8/layout/process2"/>
    <dgm:cxn modelId="{C8D9EDA8-E2CA-4803-A2AD-7E0A2399E516}" type="presOf" srcId="{5EE977DA-C89B-461F-9140-4225DE2BA56A}" destId="{218BFC7B-8326-4F6C-B425-ED82EA3805F3}" srcOrd="0" destOrd="0" presId="urn:microsoft.com/office/officeart/2005/8/layout/process2"/>
    <dgm:cxn modelId="{4F3C6062-AFA2-4F22-80EE-3ADCD3A33C66}" type="presParOf" srcId="{7EC727B7-A658-4860-8864-42A19D225E47}" destId="{C6A6DCED-2B1E-440B-ABE8-918D0B4F3654}" srcOrd="0" destOrd="0" presId="urn:microsoft.com/office/officeart/2005/8/layout/process2"/>
    <dgm:cxn modelId="{5522D880-175B-4464-A8D8-8035DB240D4B}" type="presParOf" srcId="{7EC727B7-A658-4860-8864-42A19D225E47}" destId="{218BFC7B-8326-4F6C-B425-ED82EA3805F3}" srcOrd="1" destOrd="0" presId="urn:microsoft.com/office/officeart/2005/8/layout/process2"/>
    <dgm:cxn modelId="{45AE31A1-B3F9-41C3-9897-168979B257CB}" type="presParOf" srcId="{218BFC7B-8326-4F6C-B425-ED82EA3805F3}" destId="{FBD61B5D-D3FA-46F7-B50C-3192DB3486BA}" srcOrd="0" destOrd="0" presId="urn:microsoft.com/office/officeart/2005/8/layout/process2"/>
    <dgm:cxn modelId="{5B24FC1A-817C-4835-BAE2-4B159207B1B1}" type="presParOf" srcId="{7EC727B7-A658-4860-8864-42A19D225E47}" destId="{E46A4599-30A2-45E5-AFD4-E8CEC2D657FB}" srcOrd="2" destOrd="0" presId="urn:microsoft.com/office/officeart/2005/8/layout/process2"/>
    <dgm:cxn modelId="{57048CB4-4596-46CD-8836-EA2067B06B3E}" type="presParOf" srcId="{7EC727B7-A658-4860-8864-42A19D225E47}" destId="{41C14E03-020C-4602-85E1-E9CE054AD84A}" srcOrd="3" destOrd="0" presId="urn:microsoft.com/office/officeart/2005/8/layout/process2"/>
    <dgm:cxn modelId="{4451FAFB-0C0D-4315-891A-2C6357B46A28}" type="presParOf" srcId="{41C14E03-020C-4602-85E1-E9CE054AD84A}" destId="{16E8B3A3-79AD-445C-853B-FA9E738AF66B}" srcOrd="0" destOrd="0" presId="urn:microsoft.com/office/officeart/2005/8/layout/process2"/>
    <dgm:cxn modelId="{3C88E55B-73D1-496F-B3BF-779FAA543367}" type="presParOf" srcId="{7EC727B7-A658-4860-8864-42A19D225E47}" destId="{28B511D1-3DF6-44A0-9BA5-1FBA02B72DAB}"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373E31-9117-406F-BD97-E3E72136737F}"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2752143A-63FE-44DB-9F96-DB70310B307A}">
      <dgm:prSet phldrT="[Text]"/>
      <dgm:spPr/>
      <dgm:t>
        <a:bodyPr/>
        <a:lstStyle/>
        <a:p>
          <a:r>
            <a:rPr lang="en-US" dirty="0">
              <a:solidFill>
                <a:srgbClr val="000000"/>
              </a:solidFill>
            </a:rPr>
            <a:t>RACE RELATIONS ACT 1976</a:t>
          </a:r>
        </a:p>
      </dgm:t>
    </dgm:pt>
    <dgm:pt modelId="{CFA0FB64-02B2-4202-A84B-CB55996D39E0}" type="parTrans" cxnId="{A4DDACE3-19FA-4CC6-A1C5-BF012F1A0BD5}">
      <dgm:prSet/>
      <dgm:spPr/>
      <dgm:t>
        <a:bodyPr/>
        <a:lstStyle/>
        <a:p>
          <a:endParaRPr lang="en-US"/>
        </a:p>
      </dgm:t>
    </dgm:pt>
    <dgm:pt modelId="{5EE977DA-C89B-461F-9140-4225DE2BA56A}" type="sibTrans" cxnId="{A4DDACE3-19FA-4CC6-A1C5-BF012F1A0BD5}">
      <dgm:prSet/>
      <dgm:spPr/>
      <dgm:t>
        <a:bodyPr/>
        <a:lstStyle/>
        <a:p>
          <a:endParaRPr lang="en-US" dirty="0"/>
        </a:p>
      </dgm:t>
    </dgm:pt>
    <dgm:pt modelId="{D64D8631-804D-48E8-8D6F-DD22D76AAACA}">
      <dgm:prSet phldrT="[Text]"/>
      <dgm:spPr/>
      <dgm:t>
        <a:bodyPr/>
        <a:lstStyle/>
        <a:p>
          <a:r>
            <a:rPr lang="en-GB" b="0" i="0" dirty="0">
              <a:solidFill>
                <a:srgbClr val="000000"/>
              </a:solidFill>
              <a:effectLst/>
            </a:rPr>
            <a:t>THE RACE RELATIONS ACT 1976 (AMENDMENT) REGULATIONS 2003 </a:t>
          </a:r>
          <a:endParaRPr lang="en-US" i="0" dirty="0">
            <a:solidFill>
              <a:srgbClr val="000000"/>
            </a:solidFill>
          </a:endParaRPr>
        </a:p>
      </dgm:t>
    </dgm:pt>
    <dgm:pt modelId="{3261640E-0A33-4136-B7F7-7943650CE165}" type="parTrans" cxnId="{365D0664-E146-46D0-8AC4-8727A3DC2DD7}">
      <dgm:prSet/>
      <dgm:spPr/>
      <dgm:t>
        <a:bodyPr/>
        <a:lstStyle/>
        <a:p>
          <a:endParaRPr lang="en-US"/>
        </a:p>
      </dgm:t>
    </dgm:pt>
    <dgm:pt modelId="{326ED9AF-A0E6-43FE-95E6-239E7A32A2EF}" type="sibTrans" cxnId="{365D0664-E146-46D0-8AC4-8727A3DC2DD7}">
      <dgm:prSet/>
      <dgm:spPr/>
      <dgm:t>
        <a:bodyPr/>
        <a:lstStyle/>
        <a:p>
          <a:endParaRPr lang="en-US" dirty="0"/>
        </a:p>
      </dgm:t>
    </dgm:pt>
    <dgm:pt modelId="{FBD2B7D1-F480-4EF4-B61B-13766F10A0EA}">
      <dgm:prSet phldrT="[Text]"/>
      <dgm:spPr/>
      <dgm:t>
        <a:bodyPr/>
        <a:lstStyle/>
        <a:p>
          <a:r>
            <a:rPr lang="en-US" dirty="0">
              <a:solidFill>
                <a:srgbClr val="000000"/>
              </a:solidFill>
            </a:rPr>
            <a:t>EQUALITY ACT 2010</a:t>
          </a:r>
        </a:p>
      </dgm:t>
    </dgm:pt>
    <dgm:pt modelId="{43F7995D-A98A-4DC6-A5EA-2258D7C65B53}" type="parTrans" cxnId="{BB9FF9A4-D4E2-4E39-B41D-0A4D2AE7BE69}">
      <dgm:prSet/>
      <dgm:spPr/>
      <dgm:t>
        <a:bodyPr/>
        <a:lstStyle/>
        <a:p>
          <a:endParaRPr lang="en-US"/>
        </a:p>
      </dgm:t>
    </dgm:pt>
    <dgm:pt modelId="{8B85F4DE-A1E7-44AF-9C7A-419A3DF5677F}" type="sibTrans" cxnId="{BB9FF9A4-D4E2-4E39-B41D-0A4D2AE7BE69}">
      <dgm:prSet/>
      <dgm:spPr/>
      <dgm:t>
        <a:bodyPr/>
        <a:lstStyle/>
        <a:p>
          <a:endParaRPr lang="en-US"/>
        </a:p>
      </dgm:t>
    </dgm:pt>
    <dgm:pt modelId="{7EC727B7-A658-4860-8864-42A19D225E47}" type="pres">
      <dgm:prSet presAssocID="{B8373E31-9117-406F-BD97-E3E72136737F}" presName="linearFlow" presStyleCnt="0">
        <dgm:presLayoutVars>
          <dgm:resizeHandles val="exact"/>
        </dgm:presLayoutVars>
      </dgm:prSet>
      <dgm:spPr/>
      <dgm:t>
        <a:bodyPr/>
        <a:lstStyle/>
        <a:p>
          <a:endParaRPr lang="en-GB"/>
        </a:p>
      </dgm:t>
    </dgm:pt>
    <dgm:pt modelId="{C6A6DCED-2B1E-440B-ABE8-918D0B4F3654}" type="pres">
      <dgm:prSet presAssocID="{2752143A-63FE-44DB-9F96-DB70310B307A}" presName="node" presStyleLbl="node1" presStyleIdx="0" presStyleCnt="3" custScaleX="131062">
        <dgm:presLayoutVars>
          <dgm:bulletEnabled val="1"/>
        </dgm:presLayoutVars>
      </dgm:prSet>
      <dgm:spPr/>
      <dgm:t>
        <a:bodyPr/>
        <a:lstStyle/>
        <a:p>
          <a:endParaRPr lang="en-GB"/>
        </a:p>
      </dgm:t>
    </dgm:pt>
    <dgm:pt modelId="{218BFC7B-8326-4F6C-B425-ED82EA3805F3}" type="pres">
      <dgm:prSet presAssocID="{5EE977DA-C89B-461F-9140-4225DE2BA56A}" presName="sibTrans" presStyleLbl="sibTrans2D1" presStyleIdx="0" presStyleCnt="2"/>
      <dgm:spPr/>
      <dgm:t>
        <a:bodyPr/>
        <a:lstStyle/>
        <a:p>
          <a:endParaRPr lang="en-GB"/>
        </a:p>
      </dgm:t>
    </dgm:pt>
    <dgm:pt modelId="{FBD61B5D-D3FA-46F7-B50C-3192DB3486BA}" type="pres">
      <dgm:prSet presAssocID="{5EE977DA-C89B-461F-9140-4225DE2BA56A}" presName="connectorText" presStyleLbl="sibTrans2D1" presStyleIdx="0" presStyleCnt="2"/>
      <dgm:spPr/>
      <dgm:t>
        <a:bodyPr/>
        <a:lstStyle/>
        <a:p>
          <a:endParaRPr lang="en-GB"/>
        </a:p>
      </dgm:t>
    </dgm:pt>
    <dgm:pt modelId="{E46A4599-30A2-45E5-AFD4-E8CEC2D657FB}" type="pres">
      <dgm:prSet presAssocID="{D64D8631-804D-48E8-8D6F-DD22D76AAACA}" presName="node" presStyleLbl="node1" presStyleIdx="1" presStyleCnt="3" custScaleX="123905">
        <dgm:presLayoutVars>
          <dgm:bulletEnabled val="1"/>
        </dgm:presLayoutVars>
      </dgm:prSet>
      <dgm:spPr/>
      <dgm:t>
        <a:bodyPr/>
        <a:lstStyle/>
        <a:p>
          <a:endParaRPr lang="en-GB"/>
        </a:p>
      </dgm:t>
    </dgm:pt>
    <dgm:pt modelId="{41C14E03-020C-4602-85E1-E9CE054AD84A}" type="pres">
      <dgm:prSet presAssocID="{326ED9AF-A0E6-43FE-95E6-239E7A32A2EF}" presName="sibTrans" presStyleLbl="sibTrans2D1" presStyleIdx="1" presStyleCnt="2"/>
      <dgm:spPr/>
      <dgm:t>
        <a:bodyPr/>
        <a:lstStyle/>
        <a:p>
          <a:endParaRPr lang="en-GB"/>
        </a:p>
      </dgm:t>
    </dgm:pt>
    <dgm:pt modelId="{16E8B3A3-79AD-445C-853B-FA9E738AF66B}" type="pres">
      <dgm:prSet presAssocID="{326ED9AF-A0E6-43FE-95E6-239E7A32A2EF}" presName="connectorText" presStyleLbl="sibTrans2D1" presStyleIdx="1" presStyleCnt="2"/>
      <dgm:spPr/>
      <dgm:t>
        <a:bodyPr/>
        <a:lstStyle/>
        <a:p>
          <a:endParaRPr lang="en-GB"/>
        </a:p>
      </dgm:t>
    </dgm:pt>
    <dgm:pt modelId="{28B511D1-3DF6-44A0-9BA5-1FBA02B72DAB}" type="pres">
      <dgm:prSet presAssocID="{FBD2B7D1-F480-4EF4-B61B-13766F10A0EA}" presName="node" presStyleLbl="node1" presStyleIdx="2" presStyleCnt="3" custScaleX="118674">
        <dgm:presLayoutVars>
          <dgm:bulletEnabled val="1"/>
        </dgm:presLayoutVars>
      </dgm:prSet>
      <dgm:spPr/>
      <dgm:t>
        <a:bodyPr/>
        <a:lstStyle/>
        <a:p>
          <a:endParaRPr lang="en-GB"/>
        </a:p>
      </dgm:t>
    </dgm:pt>
  </dgm:ptLst>
  <dgm:cxnLst>
    <dgm:cxn modelId="{76189D79-B2B2-48D5-80EE-77580B4D7DCE}" type="presOf" srcId="{D64D8631-804D-48E8-8D6F-DD22D76AAACA}" destId="{E46A4599-30A2-45E5-AFD4-E8CEC2D657FB}" srcOrd="0" destOrd="0" presId="urn:microsoft.com/office/officeart/2005/8/layout/process2"/>
    <dgm:cxn modelId="{B474D2B6-2CB1-4E61-AC47-9D2467C0C1CB}" type="presOf" srcId="{B8373E31-9117-406F-BD97-E3E72136737F}" destId="{7EC727B7-A658-4860-8864-42A19D225E47}" srcOrd="0" destOrd="0" presId="urn:microsoft.com/office/officeart/2005/8/layout/process2"/>
    <dgm:cxn modelId="{B3B6FC84-6D35-45A2-B0AC-F5B69DB6EF11}" type="presOf" srcId="{5EE977DA-C89B-461F-9140-4225DE2BA56A}" destId="{218BFC7B-8326-4F6C-B425-ED82EA3805F3}" srcOrd="0" destOrd="0" presId="urn:microsoft.com/office/officeart/2005/8/layout/process2"/>
    <dgm:cxn modelId="{7A0277D0-7DB4-48F3-ACCD-174AEEE646CF}" type="presOf" srcId="{FBD2B7D1-F480-4EF4-B61B-13766F10A0EA}" destId="{28B511D1-3DF6-44A0-9BA5-1FBA02B72DAB}" srcOrd="0" destOrd="0" presId="urn:microsoft.com/office/officeart/2005/8/layout/process2"/>
    <dgm:cxn modelId="{556DCB00-8EA4-4C11-8154-39A6B82206BB}" type="presOf" srcId="{326ED9AF-A0E6-43FE-95E6-239E7A32A2EF}" destId="{16E8B3A3-79AD-445C-853B-FA9E738AF66B}" srcOrd="1" destOrd="0" presId="urn:microsoft.com/office/officeart/2005/8/layout/process2"/>
    <dgm:cxn modelId="{ACFD8CAE-EC65-4A78-A67F-C7702B0BCE44}" type="presOf" srcId="{326ED9AF-A0E6-43FE-95E6-239E7A32A2EF}" destId="{41C14E03-020C-4602-85E1-E9CE054AD84A}" srcOrd="0" destOrd="0" presId="urn:microsoft.com/office/officeart/2005/8/layout/process2"/>
    <dgm:cxn modelId="{3F07F611-0180-44E0-9790-18CDBBAC3552}" type="presOf" srcId="{2752143A-63FE-44DB-9F96-DB70310B307A}" destId="{C6A6DCED-2B1E-440B-ABE8-918D0B4F3654}" srcOrd="0" destOrd="0" presId="urn:microsoft.com/office/officeart/2005/8/layout/process2"/>
    <dgm:cxn modelId="{0DADEB78-521F-4192-B6A0-1A177CEACB10}" type="presOf" srcId="{5EE977DA-C89B-461F-9140-4225DE2BA56A}" destId="{FBD61B5D-D3FA-46F7-B50C-3192DB3486BA}" srcOrd="1" destOrd="0" presId="urn:microsoft.com/office/officeart/2005/8/layout/process2"/>
    <dgm:cxn modelId="{BB9FF9A4-D4E2-4E39-B41D-0A4D2AE7BE69}" srcId="{B8373E31-9117-406F-BD97-E3E72136737F}" destId="{FBD2B7D1-F480-4EF4-B61B-13766F10A0EA}" srcOrd="2" destOrd="0" parTransId="{43F7995D-A98A-4DC6-A5EA-2258D7C65B53}" sibTransId="{8B85F4DE-A1E7-44AF-9C7A-419A3DF5677F}"/>
    <dgm:cxn modelId="{A4DDACE3-19FA-4CC6-A1C5-BF012F1A0BD5}" srcId="{B8373E31-9117-406F-BD97-E3E72136737F}" destId="{2752143A-63FE-44DB-9F96-DB70310B307A}" srcOrd="0" destOrd="0" parTransId="{CFA0FB64-02B2-4202-A84B-CB55996D39E0}" sibTransId="{5EE977DA-C89B-461F-9140-4225DE2BA56A}"/>
    <dgm:cxn modelId="{365D0664-E146-46D0-8AC4-8727A3DC2DD7}" srcId="{B8373E31-9117-406F-BD97-E3E72136737F}" destId="{D64D8631-804D-48E8-8D6F-DD22D76AAACA}" srcOrd="1" destOrd="0" parTransId="{3261640E-0A33-4136-B7F7-7943650CE165}" sibTransId="{326ED9AF-A0E6-43FE-95E6-239E7A32A2EF}"/>
    <dgm:cxn modelId="{C5485FAA-F11D-411F-AB4C-2717B0091983}" type="presParOf" srcId="{7EC727B7-A658-4860-8864-42A19D225E47}" destId="{C6A6DCED-2B1E-440B-ABE8-918D0B4F3654}" srcOrd="0" destOrd="0" presId="urn:microsoft.com/office/officeart/2005/8/layout/process2"/>
    <dgm:cxn modelId="{F3AB9935-0730-4912-9514-98B3652C7934}" type="presParOf" srcId="{7EC727B7-A658-4860-8864-42A19D225E47}" destId="{218BFC7B-8326-4F6C-B425-ED82EA3805F3}" srcOrd="1" destOrd="0" presId="urn:microsoft.com/office/officeart/2005/8/layout/process2"/>
    <dgm:cxn modelId="{D00B02C4-D3E3-4166-A625-06865FF67D42}" type="presParOf" srcId="{218BFC7B-8326-4F6C-B425-ED82EA3805F3}" destId="{FBD61B5D-D3FA-46F7-B50C-3192DB3486BA}" srcOrd="0" destOrd="0" presId="urn:microsoft.com/office/officeart/2005/8/layout/process2"/>
    <dgm:cxn modelId="{F862273F-01AE-47B4-A3DA-7EBE3C902C1F}" type="presParOf" srcId="{7EC727B7-A658-4860-8864-42A19D225E47}" destId="{E46A4599-30A2-45E5-AFD4-E8CEC2D657FB}" srcOrd="2" destOrd="0" presId="urn:microsoft.com/office/officeart/2005/8/layout/process2"/>
    <dgm:cxn modelId="{242A3921-8940-4E08-B759-09E9FA7E7C37}" type="presParOf" srcId="{7EC727B7-A658-4860-8864-42A19D225E47}" destId="{41C14E03-020C-4602-85E1-E9CE054AD84A}" srcOrd="3" destOrd="0" presId="urn:microsoft.com/office/officeart/2005/8/layout/process2"/>
    <dgm:cxn modelId="{55D2B873-6B6A-4A92-AAD6-FAB1A38619B6}" type="presParOf" srcId="{41C14E03-020C-4602-85E1-E9CE054AD84A}" destId="{16E8B3A3-79AD-445C-853B-FA9E738AF66B}" srcOrd="0" destOrd="0" presId="urn:microsoft.com/office/officeart/2005/8/layout/process2"/>
    <dgm:cxn modelId="{1D70417E-816A-4ABB-94B1-BF08E3FCE99D}" type="presParOf" srcId="{7EC727B7-A658-4860-8864-42A19D225E47}" destId="{28B511D1-3DF6-44A0-9BA5-1FBA02B72DAB}"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6DCED-2B1E-440B-ABE8-918D0B4F3654}">
      <dsp:nvSpPr>
        <dsp:cNvPr id="0" name=""/>
        <dsp:cNvSpPr/>
      </dsp:nvSpPr>
      <dsp:spPr>
        <a:xfrm>
          <a:off x="2302024" y="0"/>
          <a:ext cx="3168351" cy="10286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000000"/>
              </a:solidFill>
            </a:rPr>
            <a:t>EQUAL TREATMENT DIRECTIVE 200/78</a:t>
          </a:r>
        </a:p>
      </dsp:txBody>
      <dsp:txXfrm>
        <a:off x="2332154" y="30130"/>
        <a:ext cx="3108091" cy="968439"/>
      </dsp:txXfrm>
    </dsp:sp>
    <dsp:sp modelId="{218BFC7B-8326-4F6C-B425-ED82EA3805F3}">
      <dsp:nvSpPr>
        <dsp:cNvPr id="0" name=""/>
        <dsp:cNvSpPr/>
      </dsp:nvSpPr>
      <dsp:spPr>
        <a:xfrm rot="5400000">
          <a:off x="3693318" y="1054417"/>
          <a:ext cx="385762" cy="4629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3747325" y="1092994"/>
        <a:ext cx="277749" cy="270033"/>
      </dsp:txXfrm>
    </dsp:sp>
    <dsp:sp modelId="{E46A4599-30A2-45E5-AFD4-E8CEC2D657FB}">
      <dsp:nvSpPr>
        <dsp:cNvPr id="0" name=""/>
        <dsp:cNvSpPr/>
      </dsp:nvSpPr>
      <dsp:spPr>
        <a:xfrm>
          <a:off x="2388532" y="1543050"/>
          <a:ext cx="2995335" cy="10286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000000"/>
              </a:solidFill>
            </a:rPr>
            <a:t>RELIGION OR BELIEF REGULATIONS 2003</a:t>
          </a:r>
        </a:p>
      </dsp:txBody>
      <dsp:txXfrm>
        <a:off x="2418662" y="1573180"/>
        <a:ext cx="2935075" cy="968439"/>
      </dsp:txXfrm>
    </dsp:sp>
    <dsp:sp modelId="{41C14E03-020C-4602-85E1-E9CE054AD84A}">
      <dsp:nvSpPr>
        <dsp:cNvPr id="0" name=""/>
        <dsp:cNvSpPr/>
      </dsp:nvSpPr>
      <dsp:spPr>
        <a:xfrm rot="5400000">
          <a:off x="3693318" y="2597467"/>
          <a:ext cx="385762" cy="4629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3747325" y="2636044"/>
        <a:ext cx="277749" cy="270033"/>
      </dsp:txXfrm>
    </dsp:sp>
    <dsp:sp modelId="{28B511D1-3DF6-44A0-9BA5-1FBA02B72DAB}">
      <dsp:nvSpPr>
        <dsp:cNvPr id="0" name=""/>
        <dsp:cNvSpPr/>
      </dsp:nvSpPr>
      <dsp:spPr>
        <a:xfrm>
          <a:off x="2677477" y="3086099"/>
          <a:ext cx="2417444" cy="10286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000000"/>
              </a:solidFill>
            </a:rPr>
            <a:t>EQUALITY ACT 2010</a:t>
          </a:r>
        </a:p>
      </dsp:txBody>
      <dsp:txXfrm>
        <a:off x="2707607" y="3116229"/>
        <a:ext cx="2357184" cy="968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6DCED-2B1E-440B-ABE8-918D0B4F3654}">
      <dsp:nvSpPr>
        <dsp:cNvPr id="0" name=""/>
        <dsp:cNvSpPr/>
      </dsp:nvSpPr>
      <dsp:spPr>
        <a:xfrm>
          <a:off x="1977605" y="0"/>
          <a:ext cx="3817189" cy="10286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000000"/>
              </a:solidFill>
            </a:rPr>
            <a:t>RACE RELATIONS ACT 1976</a:t>
          </a:r>
        </a:p>
      </dsp:txBody>
      <dsp:txXfrm>
        <a:off x="2007735" y="30130"/>
        <a:ext cx="3756929" cy="968439"/>
      </dsp:txXfrm>
    </dsp:sp>
    <dsp:sp modelId="{218BFC7B-8326-4F6C-B425-ED82EA3805F3}">
      <dsp:nvSpPr>
        <dsp:cNvPr id="0" name=""/>
        <dsp:cNvSpPr/>
      </dsp:nvSpPr>
      <dsp:spPr>
        <a:xfrm rot="5400000">
          <a:off x="3693318" y="1054417"/>
          <a:ext cx="385762" cy="4629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3747325" y="1092994"/>
        <a:ext cx="277749" cy="270033"/>
      </dsp:txXfrm>
    </dsp:sp>
    <dsp:sp modelId="{E46A4599-30A2-45E5-AFD4-E8CEC2D657FB}">
      <dsp:nvSpPr>
        <dsp:cNvPr id="0" name=""/>
        <dsp:cNvSpPr/>
      </dsp:nvSpPr>
      <dsp:spPr>
        <a:xfrm>
          <a:off x="2081829" y="1543050"/>
          <a:ext cx="3608741" cy="10286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0" i="0" kern="1200" dirty="0">
              <a:solidFill>
                <a:srgbClr val="000000"/>
              </a:solidFill>
              <a:effectLst/>
            </a:rPr>
            <a:t>THE RACE RELATIONS ACT 1976 (AMENDMENT) REGULATIONS 2003 </a:t>
          </a:r>
          <a:endParaRPr lang="en-US" sz="1800" i="0" kern="1200" dirty="0">
            <a:solidFill>
              <a:srgbClr val="000000"/>
            </a:solidFill>
          </a:endParaRPr>
        </a:p>
      </dsp:txBody>
      <dsp:txXfrm>
        <a:off x="2111959" y="1573180"/>
        <a:ext cx="3548481" cy="968439"/>
      </dsp:txXfrm>
    </dsp:sp>
    <dsp:sp modelId="{41C14E03-020C-4602-85E1-E9CE054AD84A}">
      <dsp:nvSpPr>
        <dsp:cNvPr id="0" name=""/>
        <dsp:cNvSpPr/>
      </dsp:nvSpPr>
      <dsp:spPr>
        <a:xfrm rot="5400000">
          <a:off x="3693318" y="2597467"/>
          <a:ext cx="385762" cy="4629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3747325" y="2636044"/>
        <a:ext cx="277749" cy="270033"/>
      </dsp:txXfrm>
    </dsp:sp>
    <dsp:sp modelId="{28B511D1-3DF6-44A0-9BA5-1FBA02B72DAB}">
      <dsp:nvSpPr>
        <dsp:cNvPr id="0" name=""/>
        <dsp:cNvSpPr/>
      </dsp:nvSpPr>
      <dsp:spPr>
        <a:xfrm>
          <a:off x="2158005" y="3086099"/>
          <a:ext cx="3456388" cy="10286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000000"/>
              </a:solidFill>
            </a:rPr>
            <a:t>EQUALITY ACT 2010</a:t>
          </a:r>
        </a:p>
      </dsp:txBody>
      <dsp:txXfrm>
        <a:off x="2188135" y="3116229"/>
        <a:ext cx="3396128" cy="968439"/>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46400" cy="496332"/>
          </a:xfrm>
          <a:prstGeom prst="rect">
            <a:avLst/>
          </a:prstGeom>
        </p:spPr>
        <p:txBody>
          <a:bodyPr vert="horz" lIns="91429" tIns="45715" rIns="91429" bIns="45715" rtlCol="0"/>
          <a:lstStyle>
            <a:lvl1pPr algn="l">
              <a:defRPr sz="1200"/>
            </a:lvl1pPr>
          </a:lstStyle>
          <a:p>
            <a:pPr>
              <a:defRPr/>
            </a:pPr>
            <a:endParaRPr lang="en-GB" dirty="0"/>
          </a:p>
        </p:txBody>
      </p:sp>
      <p:sp>
        <p:nvSpPr>
          <p:cNvPr id="3" name="Date Placeholder 2"/>
          <p:cNvSpPr>
            <a:spLocks noGrp="1"/>
          </p:cNvSpPr>
          <p:nvPr>
            <p:ph type="dt" sz="quarter" idx="1"/>
          </p:nvPr>
        </p:nvSpPr>
        <p:spPr>
          <a:xfrm>
            <a:off x="3849689" y="3"/>
            <a:ext cx="2946400" cy="496332"/>
          </a:xfrm>
          <a:prstGeom prst="rect">
            <a:avLst/>
          </a:prstGeom>
        </p:spPr>
        <p:txBody>
          <a:bodyPr vert="horz" lIns="91429" tIns="45715" rIns="91429" bIns="45715" rtlCol="0"/>
          <a:lstStyle>
            <a:lvl1pPr algn="r">
              <a:defRPr sz="1200"/>
            </a:lvl1pPr>
          </a:lstStyle>
          <a:p>
            <a:pPr>
              <a:defRPr/>
            </a:pPr>
            <a:fld id="{681B1583-74FA-45DC-9B6D-39FF37A91F15}" type="datetimeFigureOut">
              <a:rPr lang="en-GB"/>
              <a:pPr>
                <a:defRPr/>
              </a:pPr>
              <a:t>05/10/2017</a:t>
            </a:fld>
            <a:endParaRPr lang="en-GB" dirty="0"/>
          </a:p>
        </p:txBody>
      </p:sp>
      <p:sp>
        <p:nvSpPr>
          <p:cNvPr id="4" name="Footer Placeholder 3"/>
          <p:cNvSpPr>
            <a:spLocks noGrp="1"/>
          </p:cNvSpPr>
          <p:nvPr>
            <p:ph type="ftr" sz="quarter" idx="2"/>
          </p:nvPr>
        </p:nvSpPr>
        <p:spPr>
          <a:xfrm>
            <a:off x="0" y="9430309"/>
            <a:ext cx="2946400" cy="496331"/>
          </a:xfrm>
          <a:prstGeom prst="rect">
            <a:avLst/>
          </a:prstGeom>
        </p:spPr>
        <p:txBody>
          <a:bodyPr vert="horz" lIns="91429" tIns="45715" rIns="91429" bIns="45715" rtlCol="0" anchor="b"/>
          <a:lstStyle>
            <a:lvl1pPr algn="l">
              <a:defRPr sz="1200"/>
            </a:lvl1pPr>
          </a:lstStyle>
          <a:p>
            <a:pPr>
              <a:defRPr/>
            </a:pPr>
            <a:endParaRPr lang="en-GB" dirty="0"/>
          </a:p>
        </p:txBody>
      </p:sp>
      <p:sp>
        <p:nvSpPr>
          <p:cNvPr id="5" name="Slide Number Placeholder 4"/>
          <p:cNvSpPr>
            <a:spLocks noGrp="1"/>
          </p:cNvSpPr>
          <p:nvPr>
            <p:ph type="sldNum" sz="quarter" idx="3"/>
          </p:nvPr>
        </p:nvSpPr>
        <p:spPr>
          <a:xfrm>
            <a:off x="3849689" y="9430309"/>
            <a:ext cx="2946400" cy="496331"/>
          </a:xfrm>
          <a:prstGeom prst="rect">
            <a:avLst/>
          </a:prstGeom>
        </p:spPr>
        <p:txBody>
          <a:bodyPr vert="horz" lIns="91429" tIns="45715" rIns="91429" bIns="45715" rtlCol="0" anchor="b"/>
          <a:lstStyle>
            <a:lvl1pPr algn="r">
              <a:defRPr sz="1200"/>
            </a:lvl1pPr>
          </a:lstStyle>
          <a:p>
            <a:pPr>
              <a:defRPr/>
            </a:pPr>
            <a:fld id="{9CA7084C-EEBD-41B4-A517-413969482779}" type="slidenum">
              <a:rPr lang="en-GB"/>
              <a:pPr>
                <a:defRPr/>
              </a:pPr>
              <a:t>‹#›</a:t>
            </a:fld>
            <a:endParaRPr lang="en-GB" dirty="0"/>
          </a:p>
        </p:txBody>
      </p:sp>
    </p:spTree>
    <p:extLst>
      <p:ext uri="{BB962C8B-B14F-4D97-AF65-F5344CB8AC3E}">
        <p14:creationId xmlns:p14="http://schemas.microsoft.com/office/powerpoint/2010/main" val="1376418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7928"/>
          </a:xfrm>
          <a:prstGeom prst="rect">
            <a:avLst/>
          </a:prstGeom>
        </p:spPr>
        <p:txBody>
          <a:bodyPr vert="horz" lIns="91429" tIns="45715" rIns="91429" bIns="45715" rtlCol="0"/>
          <a:lstStyle>
            <a:lvl1pPr algn="l">
              <a:defRPr sz="1200"/>
            </a:lvl1pPr>
          </a:lstStyle>
          <a:p>
            <a:pPr>
              <a:defRPr/>
            </a:pPr>
            <a:endParaRPr lang="en-GB" dirty="0"/>
          </a:p>
        </p:txBody>
      </p:sp>
      <p:sp>
        <p:nvSpPr>
          <p:cNvPr id="3" name="Date Placeholder 2"/>
          <p:cNvSpPr>
            <a:spLocks noGrp="1"/>
          </p:cNvSpPr>
          <p:nvPr>
            <p:ph type="dt" idx="1"/>
          </p:nvPr>
        </p:nvSpPr>
        <p:spPr>
          <a:xfrm>
            <a:off x="3849689" y="0"/>
            <a:ext cx="2946400" cy="497928"/>
          </a:xfrm>
          <a:prstGeom prst="rect">
            <a:avLst/>
          </a:prstGeom>
        </p:spPr>
        <p:txBody>
          <a:bodyPr vert="horz" lIns="91429" tIns="45715" rIns="91429" bIns="45715" rtlCol="0"/>
          <a:lstStyle>
            <a:lvl1pPr algn="r">
              <a:defRPr sz="1200"/>
            </a:lvl1pPr>
          </a:lstStyle>
          <a:p>
            <a:pPr>
              <a:defRPr/>
            </a:pPr>
            <a:fld id="{AF5F82BE-51BB-47BB-AB5F-154843A6FCA9}" type="datetimeFigureOut">
              <a:rPr lang="en-GB"/>
              <a:pPr>
                <a:defRPr/>
              </a:pPr>
              <a:t>05/10/2017</a:t>
            </a:fld>
            <a:endParaRPr lang="en-GB"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29" tIns="45715" rIns="91429" bIns="45715" rtlCol="0" anchor="ctr"/>
          <a:lstStyle/>
          <a:p>
            <a:pPr lvl="0"/>
            <a:endParaRPr lang="en-GB" noProof="0" dirty="0"/>
          </a:p>
        </p:txBody>
      </p:sp>
      <p:sp>
        <p:nvSpPr>
          <p:cNvPr id="5" name="Notes Placeholder 4"/>
          <p:cNvSpPr>
            <a:spLocks noGrp="1"/>
          </p:cNvSpPr>
          <p:nvPr>
            <p:ph type="body" sz="quarter" idx="3"/>
          </p:nvPr>
        </p:nvSpPr>
        <p:spPr>
          <a:xfrm>
            <a:off x="679451" y="4776597"/>
            <a:ext cx="5438775" cy="3910010"/>
          </a:xfrm>
          <a:prstGeom prst="rect">
            <a:avLst/>
          </a:prstGeom>
        </p:spPr>
        <p:txBody>
          <a:bodyPr vert="horz" lIns="91429" tIns="45715" rIns="91429" bIns="457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710"/>
            <a:ext cx="2946400" cy="497928"/>
          </a:xfrm>
          <a:prstGeom prst="rect">
            <a:avLst/>
          </a:prstGeom>
        </p:spPr>
        <p:txBody>
          <a:bodyPr vert="horz" lIns="91429" tIns="45715" rIns="91429" bIns="45715" rtlCol="0" anchor="b"/>
          <a:lstStyle>
            <a:lvl1pPr algn="l">
              <a:defRPr sz="1200"/>
            </a:lvl1pPr>
          </a:lstStyle>
          <a:p>
            <a:pPr>
              <a:defRPr/>
            </a:pPr>
            <a:endParaRPr lang="en-GB" dirty="0"/>
          </a:p>
        </p:txBody>
      </p:sp>
      <p:sp>
        <p:nvSpPr>
          <p:cNvPr id="7" name="Slide Number Placeholder 6"/>
          <p:cNvSpPr>
            <a:spLocks noGrp="1"/>
          </p:cNvSpPr>
          <p:nvPr>
            <p:ph type="sldNum" sz="quarter" idx="5"/>
          </p:nvPr>
        </p:nvSpPr>
        <p:spPr>
          <a:xfrm>
            <a:off x="3849689" y="9428710"/>
            <a:ext cx="2946400" cy="497928"/>
          </a:xfrm>
          <a:prstGeom prst="rect">
            <a:avLst/>
          </a:prstGeom>
        </p:spPr>
        <p:txBody>
          <a:bodyPr vert="horz" lIns="91429" tIns="45715" rIns="91429" bIns="45715" rtlCol="0" anchor="b"/>
          <a:lstStyle>
            <a:lvl1pPr algn="r">
              <a:defRPr sz="1200"/>
            </a:lvl1pPr>
          </a:lstStyle>
          <a:p>
            <a:pPr>
              <a:defRPr/>
            </a:pPr>
            <a:fld id="{E211E84D-F9B1-4136-A70D-541E2D58203D}" type="slidenum">
              <a:rPr lang="en-GB"/>
              <a:pPr>
                <a:defRPr/>
              </a:pPr>
              <a:t>‹#›</a:t>
            </a:fld>
            <a:endParaRPr lang="en-GB" dirty="0"/>
          </a:p>
        </p:txBody>
      </p:sp>
    </p:spTree>
    <p:extLst>
      <p:ext uri="{BB962C8B-B14F-4D97-AF65-F5344CB8AC3E}">
        <p14:creationId xmlns:p14="http://schemas.microsoft.com/office/powerpoint/2010/main" val="35314858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800">
                <a:solidFill>
                  <a:schemeClr val="tx1"/>
                </a:solidFill>
                <a:latin typeface="Arial" panose="020B0604020202020204" pitchFamily="34" charset="0"/>
                <a:ea typeface="ＭＳ Ｐゴシック" panose="020B0600070205080204" pitchFamily="34" charset="-128"/>
              </a:defRPr>
            </a:lvl1pPr>
            <a:lvl2pPr marL="742859" indent="-285715">
              <a:defRPr sz="2800">
                <a:solidFill>
                  <a:schemeClr val="tx1"/>
                </a:solidFill>
                <a:latin typeface="Arial" panose="020B0604020202020204" pitchFamily="34" charset="0"/>
                <a:ea typeface="ＭＳ Ｐゴシック" panose="020B0600070205080204" pitchFamily="34" charset="-128"/>
              </a:defRPr>
            </a:lvl2pPr>
            <a:lvl3pPr marL="1142860" indent="-228572">
              <a:defRPr sz="2800">
                <a:solidFill>
                  <a:schemeClr val="tx1"/>
                </a:solidFill>
                <a:latin typeface="Arial" panose="020B0604020202020204" pitchFamily="34" charset="0"/>
                <a:ea typeface="ＭＳ Ｐゴシック" panose="020B0600070205080204" pitchFamily="34" charset="-128"/>
              </a:defRPr>
            </a:lvl3pPr>
            <a:lvl4pPr marL="1600004" indent="-228572">
              <a:defRPr sz="2800">
                <a:solidFill>
                  <a:schemeClr val="tx1"/>
                </a:solidFill>
                <a:latin typeface="Arial" panose="020B0604020202020204" pitchFamily="34" charset="0"/>
                <a:ea typeface="ＭＳ Ｐゴシック" panose="020B0600070205080204" pitchFamily="34" charset="-128"/>
              </a:defRPr>
            </a:lvl4pPr>
            <a:lvl5pPr marL="2057148" indent="-228572">
              <a:defRPr sz="2800">
                <a:solidFill>
                  <a:schemeClr val="tx1"/>
                </a:solidFill>
                <a:latin typeface="Arial" panose="020B0604020202020204" pitchFamily="34" charset="0"/>
                <a:ea typeface="ＭＳ Ｐゴシック" panose="020B0600070205080204" pitchFamily="34" charset="-128"/>
              </a:defRPr>
            </a:lvl5pPr>
            <a:lvl6pPr marL="2514292"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6pPr>
            <a:lvl7pPr marL="2971435"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7pPr>
            <a:lvl8pPr marL="3428579"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8pPr>
            <a:lvl9pPr marL="3885724"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9pPr>
          </a:lstStyle>
          <a:p>
            <a:fld id="{44D60220-5C36-47A0-BF72-4ED120B6A971}" type="slidenum">
              <a:rPr lang="en-GB" altLang="en-US" sz="1200"/>
              <a:pPr/>
              <a:t>1</a:t>
            </a:fld>
            <a:endParaRPr lang="en-GB" altLang="en-US" sz="1200" dirty="0"/>
          </a:p>
        </p:txBody>
      </p:sp>
    </p:spTree>
    <p:extLst>
      <p:ext uri="{BB962C8B-B14F-4D97-AF65-F5344CB8AC3E}">
        <p14:creationId xmlns:p14="http://schemas.microsoft.com/office/powerpoint/2010/main" val="1689278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1" y="4776596"/>
            <a:ext cx="5438775" cy="4498927"/>
          </a:xfrm>
        </p:spPr>
        <p:txBody>
          <a:bodyPr/>
          <a:lstStyle/>
          <a:p>
            <a:endParaRPr lang="en-GB" dirty="0"/>
          </a:p>
        </p:txBody>
      </p:sp>
      <p:sp>
        <p:nvSpPr>
          <p:cNvPr id="4" name="Slide Number Placeholder 3"/>
          <p:cNvSpPr>
            <a:spLocks noGrp="1"/>
          </p:cNvSpPr>
          <p:nvPr>
            <p:ph type="sldNum" sz="quarter" idx="10"/>
          </p:nvPr>
        </p:nvSpPr>
        <p:spPr/>
        <p:txBody>
          <a:bodyPr/>
          <a:lstStyle/>
          <a:p>
            <a:pPr>
              <a:defRPr/>
            </a:pPr>
            <a:fld id="{E211E84D-F9B1-4136-A70D-541E2D58203D}" type="slidenum">
              <a:rPr lang="en-GB" smtClean="0"/>
              <a:pPr>
                <a:defRPr/>
              </a:pPr>
              <a:t>10</a:t>
            </a:fld>
            <a:endParaRPr lang="en-GB" dirty="0"/>
          </a:p>
        </p:txBody>
      </p:sp>
    </p:spTree>
    <p:extLst>
      <p:ext uri="{BB962C8B-B14F-4D97-AF65-F5344CB8AC3E}">
        <p14:creationId xmlns:p14="http://schemas.microsoft.com/office/powerpoint/2010/main" val="250826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211E84D-F9B1-4136-A70D-541E2D58203D}" type="slidenum">
              <a:rPr lang="en-GB" smtClean="0"/>
              <a:pPr>
                <a:defRPr/>
              </a:pPr>
              <a:t>11</a:t>
            </a:fld>
            <a:endParaRPr lang="en-GB" dirty="0"/>
          </a:p>
        </p:txBody>
      </p:sp>
    </p:spTree>
    <p:extLst>
      <p:ext uri="{BB962C8B-B14F-4D97-AF65-F5344CB8AC3E}">
        <p14:creationId xmlns:p14="http://schemas.microsoft.com/office/powerpoint/2010/main" val="20426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800">
                <a:solidFill>
                  <a:schemeClr val="tx1"/>
                </a:solidFill>
                <a:latin typeface="Arial" panose="020B0604020202020204" pitchFamily="34" charset="0"/>
                <a:ea typeface="ＭＳ Ｐゴシック" panose="020B0600070205080204" pitchFamily="34" charset="-128"/>
              </a:defRPr>
            </a:lvl1pPr>
            <a:lvl2pPr marL="742859" indent="-285715">
              <a:defRPr sz="2800">
                <a:solidFill>
                  <a:schemeClr val="tx1"/>
                </a:solidFill>
                <a:latin typeface="Arial" panose="020B0604020202020204" pitchFamily="34" charset="0"/>
                <a:ea typeface="ＭＳ Ｐゴシック" panose="020B0600070205080204" pitchFamily="34" charset="-128"/>
              </a:defRPr>
            </a:lvl2pPr>
            <a:lvl3pPr marL="1142860" indent="-228572">
              <a:defRPr sz="2800">
                <a:solidFill>
                  <a:schemeClr val="tx1"/>
                </a:solidFill>
                <a:latin typeface="Arial" panose="020B0604020202020204" pitchFamily="34" charset="0"/>
                <a:ea typeface="ＭＳ Ｐゴシック" panose="020B0600070205080204" pitchFamily="34" charset="-128"/>
              </a:defRPr>
            </a:lvl3pPr>
            <a:lvl4pPr marL="1600004" indent="-228572">
              <a:defRPr sz="2800">
                <a:solidFill>
                  <a:schemeClr val="tx1"/>
                </a:solidFill>
                <a:latin typeface="Arial" panose="020B0604020202020204" pitchFamily="34" charset="0"/>
                <a:ea typeface="ＭＳ Ｐゴシック" panose="020B0600070205080204" pitchFamily="34" charset="-128"/>
              </a:defRPr>
            </a:lvl4pPr>
            <a:lvl5pPr marL="2057148" indent="-228572">
              <a:defRPr sz="2800">
                <a:solidFill>
                  <a:schemeClr val="tx1"/>
                </a:solidFill>
                <a:latin typeface="Arial" panose="020B0604020202020204" pitchFamily="34" charset="0"/>
                <a:ea typeface="ＭＳ Ｐゴシック" panose="020B0600070205080204" pitchFamily="34" charset="-128"/>
              </a:defRPr>
            </a:lvl5pPr>
            <a:lvl6pPr marL="2514292"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6pPr>
            <a:lvl7pPr marL="2971435"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7pPr>
            <a:lvl8pPr marL="3428579"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8pPr>
            <a:lvl9pPr marL="3885724"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9pPr>
          </a:lstStyle>
          <a:p>
            <a:fld id="{FEF28F92-F7B6-4440-822D-2BBDACF9F1EA}" type="slidenum">
              <a:rPr lang="en-GB" altLang="en-US" sz="1200"/>
              <a:pPr/>
              <a:t>12</a:t>
            </a:fld>
            <a:endParaRPr lang="en-GB" altLang="en-US" sz="1200" dirty="0"/>
          </a:p>
        </p:txBody>
      </p:sp>
    </p:spTree>
    <p:extLst>
      <p:ext uri="{BB962C8B-B14F-4D97-AF65-F5344CB8AC3E}">
        <p14:creationId xmlns:p14="http://schemas.microsoft.com/office/powerpoint/2010/main" val="3286858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xfrm>
            <a:off x="679451" y="4776597"/>
            <a:ext cx="5599707" cy="48410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800">
                <a:solidFill>
                  <a:schemeClr val="tx1"/>
                </a:solidFill>
                <a:latin typeface="Arial" panose="020B0604020202020204" pitchFamily="34" charset="0"/>
                <a:ea typeface="ＭＳ Ｐゴシック" panose="020B0600070205080204" pitchFamily="34" charset="-128"/>
              </a:defRPr>
            </a:lvl1pPr>
            <a:lvl2pPr marL="742859" indent="-285715">
              <a:defRPr sz="2800">
                <a:solidFill>
                  <a:schemeClr val="tx1"/>
                </a:solidFill>
                <a:latin typeface="Arial" panose="020B0604020202020204" pitchFamily="34" charset="0"/>
                <a:ea typeface="ＭＳ Ｐゴシック" panose="020B0600070205080204" pitchFamily="34" charset="-128"/>
              </a:defRPr>
            </a:lvl2pPr>
            <a:lvl3pPr marL="1142860" indent="-228572">
              <a:defRPr sz="2800">
                <a:solidFill>
                  <a:schemeClr val="tx1"/>
                </a:solidFill>
                <a:latin typeface="Arial" panose="020B0604020202020204" pitchFamily="34" charset="0"/>
                <a:ea typeface="ＭＳ Ｐゴシック" panose="020B0600070205080204" pitchFamily="34" charset="-128"/>
              </a:defRPr>
            </a:lvl3pPr>
            <a:lvl4pPr marL="1600004" indent="-228572">
              <a:defRPr sz="2800">
                <a:solidFill>
                  <a:schemeClr val="tx1"/>
                </a:solidFill>
                <a:latin typeface="Arial" panose="020B0604020202020204" pitchFamily="34" charset="0"/>
                <a:ea typeface="ＭＳ Ｐゴシック" panose="020B0600070205080204" pitchFamily="34" charset="-128"/>
              </a:defRPr>
            </a:lvl4pPr>
            <a:lvl5pPr marL="2057148" indent="-228572">
              <a:defRPr sz="2800">
                <a:solidFill>
                  <a:schemeClr val="tx1"/>
                </a:solidFill>
                <a:latin typeface="Arial" panose="020B0604020202020204" pitchFamily="34" charset="0"/>
                <a:ea typeface="ＭＳ Ｐゴシック" panose="020B0600070205080204" pitchFamily="34" charset="-128"/>
              </a:defRPr>
            </a:lvl5pPr>
            <a:lvl6pPr marL="2514292"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6pPr>
            <a:lvl7pPr marL="2971435"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7pPr>
            <a:lvl8pPr marL="3428579"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8pPr>
            <a:lvl9pPr marL="3885724" indent="-228572"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9pPr>
          </a:lstStyle>
          <a:p>
            <a:fld id="{A819996F-D8BB-4107-B65B-2C007761B89B}" type="slidenum">
              <a:rPr lang="en-GB" altLang="en-US" sz="1200"/>
              <a:pPr/>
              <a:t>2</a:t>
            </a:fld>
            <a:endParaRPr lang="en-GB" altLang="en-US" sz="1200" dirty="0"/>
          </a:p>
        </p:txBody>
      </p:sp>
    </p:spTree>
    <p:extLst>
      <p:ext uri="{BB962C8B-B14F-4D97-AF65-F5344CB8AC3E}">
        <p14:creationId xmlns:p14="http://schemas.microsoft.com/office/powerpoint/2010/main" val="1552990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211E84D-F9B1-4136-A70D-541E2D58203D}" type="slidenum">
              <a:rPr lang="en-GB" smtClean="0"/>
              <a:pPr>
                <a:defRPr/>
              </a:pPr>
              <a:t>3</a:t>
            </a:fld>
            <a:endParaRPr lang="en-GB" dirty="0"/>
          </a:p>
        </p:txBody>
      </p:sp>
    </p:spTree>
    <p:extLst>
      <p:ext uri="{BB962C8B-B14F-4D97-AF65-F5344CB8AC3E}">
        <p14:creationId xmlns:p14="http://schemas.microsoft.com/office/powerpoint/2010/main" val="1422549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2494" y="4776597"/>
            <a:ext cx="6048673" cy="4867243"/>
          </a:xfrm>
        </p:spPr>
        <p:txBody>
          <a:bodyPr/>
          <a:lstStyle/>
          <a:p>
            <a:endParaRPr lang="en-GB" dirty="0"/>
          </a:p>
        </p:txBody>
      </p:sp>
      <p:sp>
        <p:nvSpPr>
          <p:cNvPr id="4" name="Slide Number Placeholder 3"/>
          <p:cNvSpPr>
            <a:spLocks noGrp="1"/>
          </p:cNvSpPr>
          <p:nvPr>
            <p:ph type="sldNum" sz="quarter" idx="10"/>
          </p:nvPr>
        </p:nvSpPr>
        <p:spPr/>
        <p:txBody>
          <a:bodyPr/>
          <a:lstStyle/>
          <a:p>
            <a:pPr>
              <a:defRPr/>
            </a:pPr>
            <a:fld id="{E211E84D-F9B1-4136-A70D-541E2D58203D}" type="slidenum">
              <a:rPr lang="en-GB" smtClean="0"/>
              <a:pPr>
                <a:defRPr/>
              </a:pPr>
              <a:t>4</a:t>
            </a:fld>
            <a:endParaRPr lang="en-GB" dirty="0"/>
          </a:p>
        </p:txBody>
      </p:sp>
    </p:spTree>
    <p:extLst>
      <p:ext uri="{BB962C8B-B14F-4D97-AF65-F5344CB8AC3E}">
        <p14:creationId xmlns:p14="http://schemas.microsoft.com/office/powerpoint/2010/main" val="2510178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8" y="4776597"/>
            <a:ext cx="6120679" cy="4867242"/>
          </a:xfrm>
        </p:spPr>
        <p:txBody>
          <a:bodyPr/>
          <a:lstStyle/>
          <a:p>
            <a:endParaRPr lang="en-GB" dirty="0"/>
          </a:p>
        </p:txBody>
      </p:sp>
      <p:sp>
        <p:nvSpPr>
          <p:cNvPr id="4" name="Slide Number Placeholder 3"/>
          <p:cNvSpPr>
            <a:spLocks noGrp="1"/>
          </p:cNvSpPr>
          <p:nvPr>
            <p:ph type="sldNum" sz="quarter" idx="10"/>
          </p:nvPr>
        </p:nvSpPr>
        <p:spPr/>
        <p:txBody>
          <a:bodyPr/>
          <a:lstStyle/>
          <a:p>
            <a:pPr>
              <a:defRPr/>
            </a:pPr>
            <a:fld id="{E211E84D-F9B1-4136-A70D-541E2D58203D}" type="slidenum">
              <a:rPr lang="en-GB" smtClean="0"/>
              <a:pPr>
                <a:defRPr/>
              </a:pPr>
              <a:t>5</a:t>
            </a:fld>
            <a:endParaRPr lang="en-GB" dirty="0"/>
          </a:p>
        </p:txBody>
      </p:sp>
    </p:spTree>
    <p:extLst>
      <p:ext uri="{BB962C8B-B14F-4D97-AF65-F5344CB8AC3E}">
        <p14:creationId xmlns:p14="http://schemas.microsoft.com/office/powerpoint/2010/main" val="372069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2494" y="4776598"/>
            <a:ext cx="5815732" cy="4939250"/>
          </a:xfrm>
        </p:spPr>
        <p:txBody>
          <a:bodyPr/>
          <a:lstStyle/>
          <a:p>
            <a:endParaRPr lang="en-GB" dirty="0"/>
          </a:p>
        </p:txBody>
      </p:sp>
      <p:sp>
        <p:nvSpPr>
          <p:cNvPr id="4" name="Slide Number Placeholder 3"/>
          <p:cNvSpPr>
            <a:spLocks noGrp="1"/>
          </p:cNvSpPr>
          <p:nvPr>
            <p:ph type="sldNum" sz="quarter" idx="10"/>
          </p:nvPr>
        </p:nvSpPr>
        <p:spPr>
          <a:xfrm>
            <a:off x="4340870" y="9428710"/>
            <a:ext cx="2946400" cy="497928"/>
          </a:xfrm>
        </p:spPr>
        <p:txBody>
          <a:bodyPr/>
          <a:lstStyle/>
          <a:p>
            <a:pPr>
              <a:defRPr/>
            </a:pPr>
            <a:fld id="{E211E84D-F9B1-4136-A70D-541E2D58203D}" type="slidenum">
              <a:rPr lang="en-GB" smtClean="0"/>
              <a:pPr>
                <a:defRPr/>
              </a:pPr>
              <a:t>6</a:t>
            </a:fld>
            <a:endParaRPr lang="en-GB" dirty="0"/>
          </a:p>
        </p:txBody>
      </p:sp>
    </p:spTree>
    <p:extLst>
      <p:ext uri="{BB962C8B-B14F-4D97-AF65-F5344CB8AC3E}">
        <p14:creationId xmlns:p14="http://schemas.microsoft.com/office/powerpoint/2010/main" val="661101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2494" y="4776597"/>
            <a:ext cx="5815732" cy="4652113"/>
          </a:xfrm>
        </p:spPr>
        <p:txBody>
          <a:bodyPr/>
          <a:lstStyle/>
          <a:p>
            <a:endParaRPr lang="en-GB" dirty="0"/>
          </a:p>
        </p:txBody>
      </p:sp>
      <p:sp>
        <p:nvSpPr>
          <p:cNvPr id="4" name="Slide Number Placeholder 3"/>
          <p:cNvSpPr>
            <a:spLocks noGrp="1"/>
          </p:cNvSpPr>
          <p:nvPr>
            <p:ph type="sldNum" sz="quarter" idx="10"/>
          </p:nvPr>
        </p:nvSpPr>
        <p:spPr/>
        <p:txBody>
          <a:bodyPr/>
          <a:lstStyle/>
          <a:p>
            <a:pPr>
              <a:defRPr/>
            </a:pPr>
            <a:fld id="{E211E84D-F9B1-4136-A70D-541E2D58203D}" type="slidenum">
              <a:rPr lang="en-GB" smtClean="0"/>
              <a:pPr>
                <a:defRPr/>
              </a:pPr>
              <a:t>7</a:t>
            </a:fld>
            <a:endParaRPr lang="en-GB" dirty="0"/>
          </a:p>
        </p:txBody>
      </p:sp>
    </p:spTree>
    <p:extLst>
      <p:ext uri="{BB962C8B-B14F-4D97-AF65-F5344CB8AC3E}">
        <p14:creationId xmlns:p14="http://schemas.microsoft.com/office/powerpoint/2010/main" val="2573575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2494" y="4776597"/>
            <a:ext cx="6048673" cy="4867243"/>
          </a:xfrm>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GB" dirty="0">
                <a:solidFill>
                  <a:prstClr val="black"/>
                </a:solidFill>
              </a:rPr>
              <a:t> </a:t>
            </a:r>
            <a:fld id="{E211E84D-F9B1-4136-A70D-541E2D58203D}" type="slidenum">
              <a:rPr lang="en-GB" smtClean="0">
                <a:solidFill>
                  <a:prstClr val="black"/>
                </a:solidFill>
              </a:rPr>
              <a:pPr>
                <a:defRPr/>
              </a:pPr>
              <a:t>8</a:t>
            </a:fld>
            <a:endParaRPr lang="en-GB" dirty="0">
              <a:solidFill>
                <a:prstClr val="black"/>
              </a:solidFill>
            </a:endParaRPr>
          </a:p>
        </p:txBody>
      </p:sp>
    </p:spTree>
    <p:extLst>
      <p:ext uri="{BB962C8B-B14F-4D97-AF65-F5344CB8AC3E}">
        <p14:creationId xmlns:p14="http://schemas.microsoft.com/office/powerpoint/2010/main" val="3677738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18518" y="4776597"/>
            <a:ext cx="5599708" cy="4652113"/>
          </a:xfrm>
        </p:spPr>
        <p:txBody>
          <a:bodyPr/>
          <a:lstStyle/>
          <a:p>
            <a:endParaRPr lang="en-GB" dirty="0"/>
          </a:p>
        </p:txBody>
      </p:sp>
      <p:sp>
        <p:nvSpPr>
          <p:cNvPr id="4" name="Slide Number Placeholder 3"/>
          <p:cNvSpPr>
            <a:spLocks noGrp="1"/>
          </p:cNvSpPr>
          <p:nvPr>
            <p:ph type="sldNum" sz="quarter" idx="10"/>
          </p:nvPr>
        </p:nvSpPr>
        <p:spPr/>
        <p:txBody>
          <a:bodyPr/>
          <a:lstStyle/>
          <a:p>
            <a:pPr>
              <a:defRPr/>
            </a:pPr>
            <a:fld id="{E211E84D-F9B1-4136-A70D-541E2D58203D}" type="slidenum">
              <a:rPr lang="en-GB" smtClean="0"/>
              <a:pPr>
                <a:defRPr/>
              </a:pPr>
              <a:t>9</a:t>
            </a:fld>
            <a:endParaRPr lang="en-GB" dirty="0"/>
          </a:p>
        </p:txBody>
      </p:sp>
    </p:spTree>
    <p:extLst>
      <p:ext uri="{BB962C8B-B14F-4D97-AF65-F5344CB8AC3E}">
        <p14:creationId xmlns:p14="http://schemas.microsoft.com/office/powerpoint/2010/main" val="885236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70229941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5091163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1943100" cy="5867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0"/>
            <a:ext cx="56769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3922668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6051837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83317352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7526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526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9466102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1425841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72441287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062917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0292430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7008218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Rectangle 7"/>
          <p:cNvSpPr>
            <a:spLocks noChangeArrowheads="1"/>
          </p:cNvSpPr>
          <p:nvPr userDrawn="1"/>
        </p:nvSpPr>
        <p:spPr bwMode="auto">
          <a:xfrm>
            <a:off x="0" y="0"/>
            <a:ext cx="9144000" cy="1143000"/>
          </a:xfrm>
          <a:prstGeom prst="rect">
            <a:avLst/>
          </a:prstGeom>
          <a:solidFill>
            <a:srgbClr val="CF1C22"/>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800">
                <a:solidFill>
                  <a:schemeClr val="tx1"/>
                </a:solidFill>
                <a:latin typeface="Arial" panose="020B0604020202020204" pitchFamily="34" charset="0"/>
                <a:ea typeface="ＭＳ Ｐゴシック" panose="020B0600070205080204" pitchFamily="34" charset="-128"/>
              </a:defRPr>
            </a:lvl1pPr>
            <a:lvl2pPr marL="742950" indent="-285750">
              <a:defRPr sz="2800">
                <a:solidFill>
                  <a:schemeClr val="tx1"/>
                </a:solidFill>
                <a:latin typeface="Arial" panose="020B0604020202020204" pitchFamily="34" charset="0"/>
                <a:ea typeface="ＭＳ Ｐゴシック" panose="020B0600070205080204" pitchFamily="34" charset="-128"/>
              </a:defRPr>
            </a:lvl2pPr>
            <a:lvl3pPr marL="1143000" indent="-228600">
              <a:defRPr sz="2800">
                <a:solidFill>
                  <a:schemeClr val="tx1"/>
                </a:solidFill>
                <a:latin typeface="Arial" panose="020B0604020202020204" pitchFamily="34" charset="0"/>
                <a:ea typeface="ＭＳ Ｐゴシック" panose="020B0600070205080204" pitchFamily="34" charset="-128"/>
              </a:defRPr>
            </a:lvl3pPr>
            <a:lvl4pPr marL="1600200" indent="-228600">
              <a:defRPr sz="2800">
                <a:solidFill>
                  <a:schemeClr val="tx1"/>
                </a:solidFill>
                <a:latin typeface="Arial" panose="020B0604020202020204" pitchFamily="34" charset="0"/>
                <a:ea typeface="ＭＳ Ｐゴシック" panose="020B0600070205080204" pitchFamily="34" charset="-128"/>
              </a:defRPr>
            </a:lvl4pPr>
            <a:lvl5pPr marL="2057400" indent="-228600">
              <a:defRPr sz="2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9pPr>
          </a:lstStyle>
          <a:p>
            <a:pPr>
              <a:defRPr/>
            </a:pPr>
            <a:endParaRPr lang="en-GB" dirty="0"/>
          </a:p>
        </p:txBody>
      </p:sp>
      <p:sp>
        <p:nvSpPr>
          <p:cNvPr id="1028" name="Rectangle 8"/>
          <p:cNvSpPr>
            <a:spLocks noChangeArrowheads="1"/>
          </p:cNvSpPr>
          <p:nvPr userDrawn="1"/>
        </p:nvSpPr>
        <p:spPr bwMode="auto">
          <a:xfrm>
            <a:off x="0" y="1143000"/>
            <a:ext cx="9144000" cy="76200"/>
          </a:xfrm>
          <a:prstGeom prst="rect">
            <a:avLst/>
          </a:prstGeom>
          <a:solidFill>
            <a:srgbClr val="4D4E53"/>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800">
                <a:solidFill>
                  <a:schemeClr val="tx1"/>
                </a:solidFill>
                <a:latin typeface="Arial" panose="020B0604020202020204" pitchFamily="34" charset="0"/>
                <a:ea typeface="ＭＳ Ｐゴシック" panose="020B0600070205080204" pitchFamily="34" charset="-128"/>
              </a:defRPr>
            </a:lvl1pPr>
            <a:lvl2pPr marL="742950" indent="-285750">
              <a:defRPr sz="2800">
                <a:solidFill>
                  <a:schemeClr val="tx1"/>
                </a:solidFill>
                <a:latin typeface="Arial" panose="020B0604020202020204" pitchFamily="34" charset="0"/>
                <a:ea typeface="ＭＳ Ｐゴシック" panose="020B0600070205080204" pitchFamily="34" charset="-128"/>
              </a:defRPr>
            </a:lvl2pPr>
            <a:lvl3pPr marL="1143000" indent="-228600">
              <a:defRPr sz="2800">
                <a:solidFill>
                  <a:schemeClr val="tx1"/>
                </a:solidFill>
                <a:latin typeface="Arial" panose="020B0604020202020204" pitchFamily="34" charset="0"/>
                <a:ea typeface="ＭＳ Ｐゴシック" panose="020B0600070205080204" pitchFamily="34" charset="-128"/>
              </a:defRPr>
            </a:lvl3pPr>
            <a:lvl4pPr marL="1600200" indent="-228600">
              <a:defRPr sz="2800">
                <a:solidFill>
                  <a:schemeClr val="tx1"/>
                </a:solidFill>
                <a:latin typeface="Arial" panose="020B0604020202020204" pitchFamily="34" charset="0"/>
                <a:ea typeface="ＭＳ Ｐゴシック" panose="020B0600070205080204" pitchFamily="34" charset="-128"/>
              </a:defRPr>
            </a:lvl4pPr>
            <a:lvl5pPr marL="2057400" indent="-228600">
              <a:defRPr sz="2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9pPr>
          </a:lstStyle>
          <a:p>
            <a:pPr>
              <a:defRPr/>
            </a:pPr>
            <a:endParaRPr lang="en-GB" dirty="0"/>
          </a:p>
        </p:txBody>
      </p:sp>
      <p:pic>
        <p:nvPicPr>
          <p:cNvPr id="1029" name="Picture 9" descr="Thompsons logo - white"/>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964363" y="300038"/>
            <a:ext cx="1798637"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685800" y="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1" name="Rectangle 10"/>
          <p:cNvSpPr>
            <a:spLocks noChangeArrowheads="1"/>
          </p:cNvSpPr>
          <p:nvPr userDrawn="1"/>
        </p:nvSpPr>
        <p:spPr bwMode="auto">
          <a:xfrm>
            <a:off x="0" y="6324600"/>
            <a:ext cx="9144000" cy="533400"/>
          </a:xfrm>
          <a:prstGeom prst="rect">
            <a:avLst/>
          </a:prstGeom>
          <a:solidFill>
            <a:srgbClr val="D3222A"/>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800">
                <a:solidFill>
                  <a:schemeClr val="tx1"/>
                </a:solidFill>
                <a:latin typeface="Arial" panose="020B0604020202020204" pitchFamily="34" charset="0"/>
                <a:ea typeface="ＭＳ Ｐゴシック" panose="020B0600070205080204" pitchFamily="34" charset="-128"/>
              </a:defRPr>
            </a:lvl1pPr>
            <a:lvl2pPr marL="742950" indent="-285750">
              <a:defRPr sz="2800">
                <a:solidFill>
                  <a:schemeClr val="tx1"/>
                </a:solidFill>
                <a:latin typeface="Arial" panose="020B0604020202020204" pitchFamily="34" charset="0"/>
                <a:ea typeface="ＭＳ Ｐゴシック" panose="020B0600070205080204" pitchFamily="34" charset="-128"/>
              </a:defRPr>
            </a:lvl2pPr>
            <a:lvl3pPr marL="1143000" indent="-228600">
              <a:defRPr sz="2800">
                <a:solidFill>
                  <a:schemeClr val="tx1"/>
                </a:solidFill>
                <a:latin typeface="Arial" panose="020B0604020202020204" pitchFamily="34" charset="0"/>
                <a:ea typeface="ＭＳ Ｐゴシック" panose="020B0600070205080204" pitchFamily="34" charset="-128"/>
              </a:defRPr>
            </a:lvl3pPr>
            <a:lvl4pPr marL="1600200" indent="-228600">
              <a:defRPr sz="2800">
                <a:solidFill>
                  <a:schemeClr val="tx1"/>
                </a:solidFill>
                <a:latin typeface="Arial" panose="020B0604020202020204" pitchFamily="34" charset="0"/>
                <a:ea typeface="ＭＳ Ｐゴシック" panose="020B0600070205080204" pitchFamily="34" charset="-128"/>
              </a:defRPr>
            </a:lvl4pPr>
            <a:lvl5pPr marL="2057400" indent="-228600">
              <a:defRPr sz="2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800">
                <a:solidFill>
                  <a:schemeClr val="tx1"/>
                </a:solidFill>
                <a:latin typeface="Arial" panose="020B0604020202020204" pitchFamily="34" charset="0"/>
                <a:ea typeface="ＭＳ Ｐゴシック" panose="020B0600070205080204" pitchFamily="34" charset="-128"/>
              </a:defRPr>
            </a:lvl9pPr>
          </a:lstStyle>
          <a:p>
            <a:pPr>
              <a:defRPr/>
            </a:pPr>
            <a:endParaRPr lang="en-GB" dirty="0"/>
          </a:p>
        </p:txBody>
      </p:sp>
      <p:pic>
        <p:nvPicPr>
          <p:cNvPr id="1032" name="Picture 11" descr="S U F Y"/>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477000" y="6424613"/>
            <a:ext cx="23193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l" rtl="0" eaLnBrk="0" fontAlgn="base" hangingPunct="0">
        <a:spcBef>
          <a:spcPct val="0"/>
        </a:spcBef>
        <a:spcAft>
          <a:spcPct val="0"/>
        </a:spcAft>
        <a:defRPr sz="2800" b="1" kern="1200">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panose="020B0604020202020204" pitchFamily="34" charset="0"/>
          <a:ea typeface="ＭＳ Ｐゴシック" panose="020B0600070205080204" pitchFamily="34" charset="-128"/>
        </a:defRPr>
      </a:lvl2pPr>
      <a:lvl3pPr algn="l" rtl="0" eaLnBrk="0" fontAlgn="base" hangingPunct="0">
        <a:spcBef>
          <a:spcPct val="0"/>
        </a:spcBef>
        <a:spcAft>
          <a:spcPct val="0"/>
        </a:spcAft>
        <a:defRPr sz="2800" b="1">
          <a:solidFill>
            <a:schemeClr val="bg1"/>
          </a:solidFill>
          <a:latin typeface="Arial" panose="020B0604020202020204" pitchFamily="34" charset="0"/>
          <a:ea typeface="ＭＳ Ｐゴシック" panose="020B0600070205080204" pitchFamily="34" charset="-128"/>
        </a:defRPr>
      </a:lvl3pPr>
      <a:lvl4pPr algn="l" rtl="0" eaLnBrk="0" fontAlgn="base" hangingPunct="0">
        <a:spcBef>
          <a:spcPct val="0"/>
        </a:spcBef>
        <a:spcAft>
          <a:spcPct val="0"/>
        </a:spcAft>
        <a:defRPr sz="2800" b="1">
          <a:solidFill>
            <a:schemeClr val="bg1"/>
          </a:solidFill>
          <a:latin typeface="Arial" panose="020B0604020202020204" pitchFamily="34" charset="0"/>
          <a:ea typeface="ＭＳ Ｐゴシック" panose="020B0600070205080204" pitchFamily="34" charset="-128"/>
        </a:defRPr>
      </a:lvl4pPr>
      <a:lvl5pPr algn="l" rtl="0" eaLnBrk="0" fontAlgn="base" hangingPunct="0">
        <a:spcBef>
          <a:spcPct val="0"/>
        </a:spcBef>
        <a:spcAft>
          <a:spcPct val="0"/>
        </a:spcAft>
        <a:defRPr sz="2800" b="1">
          <a:solidFill>
            <a:schemeClr val="bg1"/>
          </a:solidFill>
          <a:latin typeface="Arial" panose="020B0604020202020204" pitchFamily="34" charset="0"/>
          <a:ea typeface="ＭＳ Ｐゴシック" panose="020B0600070205080204" pitchFamily="34" charset="-128"/>
        </a:defRPr>
      </a:lvl5pPr>
      <a:lvl6pPr marL="457200" algn="l" rtl="0" fontAlgn="base">
        <a:spcBef>
          <a:spcPct val="0"/>
        </a:spcBef>
        <a:spcAft>
          <a:spcPct val="0"/>
        </a:spcAft>
        <a:defRPr sz="2800" b="1">
          <a:solidFill>
            <a:schemeClr val="bg1"/>
          </a:solidFill>
          <a:latin typeface="Arial" panose="020B0604020202020204" pitchFamily="34" charset="0"/>
          <a:ea typeface="ＭＳ Ｐゴシック" panose="020B0600070205080204" pitchFamily="34" charset="-128"/>
        </a:defRPr>
      </a:lvl6pPr>
      <a:lvl7pPr marL="914400" algn="l" rtl="0" fontAlgn="base">
        <a:spcBef>
          <a:spcPct val="0"/>
        </a:spcBef>
        <a:spcAft>
          <a:spcPct val="0"/>
        </a:spcAft>
        <a:defRPr sz="2800" b="1">
          <a:solidFill>
            <a:schemeClr val="bg1"/>
          </a:solidFill>
          <a:latin typeface="Arial" panose="020B0604020202020204" pitchFamily="34" charset="0"/>
          <a:ea typeface="ＭＳ Ｐゴシック" panose="020B0600070205080204" pitchFamily="34" charset="-128"/>
        </a:defRPr>
      </a:lvl7pPr>
      <a:lvl8pPr marL="1371600" algn="l" rtl="0" fontAlgn="base">
        <a:spcBef>
          <a:spcPct val="0"/>
        </a:spcBef>
        <a:spcAft>
          <a:spcPct val="0"/>
        </a:spcAft>
        <a:defRPr sz="2800" b="1">
          <a:solidFill>
            <a:schemeClr val="bg1"/>
          </a:solidFill>
          <a:latin typeface="Arial" panose="020B0604020202020204" pitchFamily="34" charset="0"/>
          <a:ea typeface="ＭＳ Ｐゴシック" panose="020B0600070205080204" pitchFamily="34" charset="-128"/>
        </a:defRPr>
      </a:lvl8pPr>
      <a:lvl9pPr marL="1828800" algn="l" rtl="0" fontAlgn="base">
        <a:spcBef>
          <a:spcPct val="0"/>
        </a:spcBef>
        <a:spcAft>
          <a:spcPct val="0"/>
        </a:spcAft>
        <a:defRPr sz="2800" b="1">
          <a:solidFill>
            <a:schemeClr val="bg1"/>
          </a:solidFill>
          <a:latin typeface="Arial" panose="020B060402020202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Clr>
          <a:srgbClr val="CF1C22"/>
        </a:buClr>
        <a:buFont typeface="Wingdings" panose="05000000000000000000" pitchFamily="2" charset="2"/>
        <a:buChar char="§"/>
        <a:defRPr kern="1200">
          <a:solidFill>
            <a:srgbClr val="4D4E53"/>
          </a:solidFill>
          <a:latin typeface="+mn-lt"/>
          <a:ea typeface="+mn-ea"/>
          <a:cs typeface="+mn-cs"/>
        </a:defRPr>
      </a:lvl1pPr>
      <a:lvl2pPr marL="742950" indent="-285750" algn="l" rtl="0" eaLnBrk="0" fontAlgn="base" hangingPunct="0">
        <a:spcBef>
          <a:spcPct val="20000"/>
        </a:spcBef>
        <a:spcAft>
          <a:spcPct val="0"/>
        </a:spcAft>
        <a:buChar char="–"/>
        <a:defRPr kern="1200">
          <a:solidFill>
            <a:srgbClr val="4D4E53"/>
          </a:solidFill>
          <a:latin typeface="+mn-lt"/>
          <a:ea typeface="+mn-ea"/>
          <a:cs typeface="+mn-cs"/>
        </a:defRPr>
      </a:lvl2pPr>
      <a:lvl3pPr marL="1143000" indent="-228600" algn="l" rtl="0" eaLnBrk="0" fontAlgn="base" hangingPunct="0">
        <a:spcBef>
          <a:spcPct val="20000"/>
        </a:spcBef>
        <a:spcAft>
          <a:spcPct val="0"/>
        </a:spcAft>
        <a:buChar char="•"/>
        <a:defRPr kern="1200">
          <a:solidFill>
            <a:srgbClr val="4D4E53"/>
          </a:solidFill>
          <a:latin typeface="+mn-lt"/>
          <a:ea typeface="+mn-ea"/>
          <a:cs typeface="+mn-cs"/>
        </a:defRPr>
      </a:lvl3pPr>
      <a:lvl4pPr marL="1600200" indent="-228600" algn="l" rtl="0" eaLnBrk="0" fontAlgn="base" hangingPunct="0">
        <a:spcBef>
          <a:spcPct val="20000"/>
        </a:spcBef>
        <a:spcAft>
          <a:spcPct val="0"/>
        </a:spcAft>
        <a:buChar char="–"/>
        <a:defRPr kern="1200">
          <a:solidFill>
            <a:srgbClr val="4D4E53"/>
          </a:solidFill>
          <a:latin typeface="+mn-lt"/>
          <a:ea typeface="+mn-ea"/>
          <a:cs typeface="+mn-cs"/>
        </a:defRPr>
      </a:lvl4pPr>
      <a:lvl5pPr marL="2057400" indent="-228600" algn="l" rtl="0" eaLnBrk="0" fontAlgn="base" hangingPunct="0">
        <a:spcBef>
          <a:spcPct val="20000"/>
        </a:spcBef>
        <a:spcAft>
          <a:spcPct val="0"/>
        </a:spcAft>
        <a:buChar char="»"/>
        <a:defRPr kern="1200">
          <a:solidFill>
            <a:srgbClr val="4D4E5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thompsons.law.co.u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286000"/>
            <a:ext cx="7772400" cy="1143000"/>
          </a:xfrm>
        </p:spPr>
        <p:txBody>
          <a:bodyPr anchor="ctr"/>
          <a:lstStyle/>
          <a:p>
            <a:pPr algn="l" eaLnBrk="1" hangingPunct="1"/>
            <a:endParaRPr lang="en-GB" altLang="en-US" sz="2800" dirty="0"/>
          </a:p>
        </p:txBody>
      </p:sp>
      <p:sp>
        <p:nvSpPr>
          <p:cNvPr id="4099" name="Rectangle 3"/>
          <p:cNvSpPr>
            <a:spLocks noGrp="1" noChangeArrowheads="1"/>
          </p:cNvSpPr>
          <p:nvPr>
            <p:ph type="subTitle" idx="1"/>
          </p:nvPr>
        </p:nvSpPr>
        <p:spPr>
          <a:xfrm>
            <a:off x="1371600" y="3886200"/>
            <a:ext cx="6400800" cy="1752600"/>
          </a:xfrm>
        </p:spPr>
        <p:txBody>
          <a:bodyPr/>
          <a:lstStyle/>
          <a:p>
            <a:pPr eaLnBrk="1" hangingPunct="1"/>
            <a:endParaRPr lang="en-GB" altLang="en-US" sz="1800" dirty="0"/>
          </a:p>
        </p:txBody>
      </p:sp>
      <p:sp>
        <p:nvSpPr>
          <p:cNvPr id="4100" name="Rectangle 4"/>
          <p:cNvSpPr>
            <a:spLocks noChangeArrowheads="1"/>
          </p:cNvSpPr>
          <p:nvPr/>
        </p:nvSpPr>
        <p:spPr bwMode="auto">
          <a:xfrm>
            <a:off x="0" y="0"/>
            <a:ext cx="9323512" cy="6858000"/>
          </a:xfrm>
          <a:prstGeom prst="rect">
            <a:avLst/>
          </a:prstGeom>
          <a:solidFill>
            <a:srgbClr val="CF1C22"/>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lr>
                <a:srgbClr val="CF1C22"/>
              </a:buClr>
              <a:buFont typeface="Wingdings" panose="05000000000000000000" pitchFamily="2" charset="2"/>
              <a:buChar char="§"/>
              <a:defRPr>
                <a:solidFill>
                  <a:srgbClr val="4D4E53"/>
                </a:solidFill>
                <a:latin typeface="Arial" panose="020B0604020202020204" pitchFamily="34" charset="0"/>
                <a:ea typeface="ＭＳ Ｐゴシック" panose="020B0600070205080204" pitchFamily="34" charset="-128"/>
              </a:defRPr>
            </a:lvl1pPr>
            <a:lvl2pPr marL="742950" indent="-285750">
              <a:spcBef>
                <a:spcPct val="20000"/>
              </a:spcBef>
              <a:buChar char="–"/>
              <a:defRPr>
                <a:solidFill>
                  <a:srgbClr val="4D4E53"/>
                </a:solidFill>
                <a:latin typeface="Arial" panose="020B0604020202020204" pitchFamily="34" charset="0"/>
                <a:ea typeface="ＭＳ Ｐゴシック" panose="020B0600070205080204" pitchFamily="34" charset="-128"/>
              </a:defRPr>
            </a:lvl2pPr>
            <a:lvl3pPr marL="1143000" indent="-228600">
              <a:spcBef>
                <a:spcPct val="20000"/>
              </a:spcBef>
              <a:buChar char="•"/>
              <a:defRPr>
                <a:solidFill>
                  <a:srgbClr val="4D4E53"/>
                </a:solidFill>
                <a:latin typeface="Arial" panose="020B0604020202020204" pitchFamily="34" charset="0"/>
                <a:ea typeface="ＭＳ Ｐゴシック" panose="020B0600070205080204" pitchFamily="34" charset="-128"/>
              </a:defRPr>
            </a:lvl3pPr>
            <a:lvl4pPr marL="1600200" indent="-228600">
              <a:spcBef>
                <a:spcPct val="20000"/>
              </a:spcBef>
              <a:buChar char="–"/>
              <a:defRPr>
                <a:solidFill>
                  <a:srgbClr val="4D4E53"/>
                </a:solidFill>
                <a:latin typeface="Arial" panose="020B0604020202020204" pitchFamily="34" charset="0"/>
                <a:ea typeface="ＭＳ Ｐゴシック" panose="020B0600070205080204" pitchFamily="34" charset="-128"/>
              </a:defRPr>
            </a:lvl4pPr>
            <a:lvl5pPr marL="2057400" indent="-228600">
              <a:spcBef>
                <a:spcPct val="20000"/>
              </a:spcBef>
              <a:buChar char="»"/>
              <a:defRPr>
                <a:solidFill>
                  <a:srgbClr val="4D4E53"/>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en-GB" altLang="en-US" dirty="0">
              <a:solidFill>
                <a:schemeClr val="tx1"/>
              </a:solidFill>
            </a:endParaRPr>
          </a:p>
        </p:txBody>
      </p:sp>
      <p:pic>
        <p:nvPicPr>
          <p:cNvPr id="4101" name="Picture 5" descr="Thompsons logo - white - larg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0075" y="1219200"/>
            <a:ext cx="5402263"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 Box 6"/>
          <p:cNvSpPr txBox="1">
            <a:spLocks noChangeArrowheads="1"/>
          </p:cNvSpPr>
          <p:nvPr/>
        </p:nvSpPr>
        <p:spPr bwMode="auto">
          <a:xfrm>
            <a:off x="827088" y="4343400"/>
            <a:ext cx="74168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CF1C22"/>
              </a:buClr>
              <a:buFont typeface="Wingdings" panose="05000000000000000000" pitchFamily="2" charset="2"/>
              <a:buChar char="§"/>
              <a:defRPr>
                <a:solidFill>
                  <a:srgbClr val="4D4E53"/>
                </a:solidFill>
                <a:latin typeface="Arial" panose="020B0604020202020204" pitchFamily="34" charset="0"/>
                <a:ea typeface="ＭＳ Ｐゴシック" panose="020B0600070205080204" pitchFamily="34" charset="-128"/>
              </a:defRPr>
            </a:lvl1pPr>
            <a:lvl2pPr marL="742950" indent="-285750">
              <a:spcBef>
                <a:spcPct val="20000"/>
              </a:spcBef>
              <a:buChar char="–"/>
              <a:defRPr>
                <a:solidFill>
                  <a:srgbClr val="4D4E53"/>
                </a:solidFill>
                <a:latin typeface="Arial" panose="020B0604020202020204" pitchFamily="34" charset="0"/>
                <a:ea typeface="ＭＳ Ｐゴシック" panose="020B0600070205080204" pitchFamily="34" charset="-128"/>
              </a:defRPr>
            </a:lvl2pPr>
            <a:lvl3pPr marL="1143000" indent="-228600">
              <a:spcBef>
                <a:spcPct val="20000"/>
              </a:spcBef>
              <a:buChar char="•"/>
              <a:defRPr>
                <a:solidFill>
                  <a:srgbClr val="4D4E53"/>
                </a:solidFill>
                <a:latin typeface="Arial" panose="020B0604020202020204" pitchFamily="34" charset="0"/>
                <a:ea typeface="ＭＳ Ｐゴシック" panose="020B0600070205080204" pitchFamily="34" charset="-128"/>
              </a:defRPr>
            </a:lvl3pPr>
            <a:lvl4pPr marL="1600200" indent="-228600">
              <a:spcBef>
                <a:spcPct val="20000"/>
              </a:spcBef>
              <a:buChar char="–"/>
              <a:defRPr>
                <a:solidFill>
                  <a:srgbClr val="4D4E53"/>
                </a:solidFill>
                <a:latin typeface="Arial" panose="020B0604020202020204" pitchFamily="34" charset="0"/>
                <a:ea typeface="ＭＳ Ｐゴシック" panose="020B0600070205080204" pitchFamily="34" charset="-128"/>
              </a:defRPr>
            </a:lvl4pPr>
            <a:lvl5pPr marL="2057400" indent="-228600">
              <a:spcBef>
                <a:spcPct val="20000"/>
              </a:spcBef>
              <a:buChar char="»"/>
              <a:defRPr>
                <a:solidFill>
                  <a:srgbClr val="4D4E53"/>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a:solidFill>
                  <a:srgbClr val="4D4E53"/>
                </a:solidFill>
                <a:latin typeface="Arial" panose="020B0604020202020204" pitchFamily="34" charset="0"/>
                <a:ea typeface="ＭＳ Ｐゴシック" panose="020B0600070205080204" pitchFamily="34" charset="-128"/>
              </a:defRPr>
            </a:lvl9pPr>
          </a:lstStyle>
          <a:p>
            <a:pPr algn="ctr">
              <a:spcBef>
                <a:spcPct val="50000"/>
              </a:spcBef>
              <a:buClrTx/>
              <a:buFontTx/>
              <a:buNone/>
            </a:pPr>
            <a:r>
              <a:rPr lang="en-US" altLang="en-US" sz="2400" dirty="0">
                <a:solidFill>
                  <a:schemeClr val="bg1"/>
                </a:solidFill>
                <a:latin typeface="Gill Sans MT" panose="020B0502020104020203" pitchFamily="34" charset="0"/>
              </a:rPr>
              <a:t>The Future of Equality law at Work</a:t>
            </a:r>
          </a:p>
          <a:p>
            <a:pPr algn="ctr">
              <a:spcBef>
                <a:spcPct val="50000"/>
              </a:spcBef>
              <a:buClrTx/>
              <a:buFontTx/>
              <a:buNone/>
            </a:pPr>
            <a:r>
              <a:rPr lang="en-US" altLang="en-US" sz="2400" dirty="0">
                <a:solidFill>
                  <a:schemeClr val="bg1"/>
                </a:solidFill>
                <a:latin typeface="Gill Sans MT" panose="020B0502020104020203" pitchFamily="34" charset="0"/>
              </a:rPr>
              <a:t>Current race, religion or belief case law</a:t>
            </a:r>
          </a:p>
          <a:p>
            <a:pPr algn="ctr">
              <a:spcBef>
                <a:spcPct val="50000"/>
              </a:spcBef>
              <a:buClrTx/>
              <a:buFontTx/>
              <a:buNone/>
            </a:pPr>
            <a:r>
              <a:rPr lang="en-US" altLang="en-US" sz="2400" dirty="0">
                <a:solidFill>
                  <a:schemeClr val="bg1"/>
                </a:solidFill>
                <a:latin typeface="Gill Sans MT" panose="020B0502020104020203" pitchFamily="34" charset="0"/>
              </a:rPr>
              <a:t>October 2017</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Burden of Proof </a:t>
            </a:r>
          </a:p>
        </p:txBody>
      </p:sp>
      <p:sp>
        <p:nvSpPr>
          <p:cNvPr id="3" name="Content Placeholder 2"/>
          <p:cNvSpPr>
            <a:spLocks noGrp="1"/>
          </p:cNvSpPr>
          <p:nvPr>
            <p:ph idx="1"/>
          </p:nvPr>
        </p:nvSpPr>
        <p:spPr>
          <a:xfrm>
            <a:off x="685800" y="1484784"/>
            <a:ext cx="7772400" cy="4680520"/>
          </a:xfrm>
        </p:spPr>
        <p:txBody>
          <a:bodyPr/>
          <a:lstStyle/>
          <a:p>
            <a:pPr marL="0" indent="0">
              <a:buNone/>
            </a:pPr>
            <a:r>
              <a:rPr lang="en-GB" b="1" dirty="0">
                <a:latin typeface="Gill Sans MT" panose="020B0502020104020203" pitchFamily="34" charset="0"/>
              </a:rPr>
              <a:t>Equality Act 2010</a:t>
            </a:r>
          </a:p>
          <a:p>
            <a:pPr marL="0" indent="0">
              <a:buNone/>
            </a:pPr>
            <a:r>
              <a:rPr lang="en-GB" dirty="0">
                <a:latin typeface="Gill Sans MT" panose="020B0502020104020203" pitchFamily="34" charset="0"/>
              </a:rPr>
              <a:t>136 Burden of proof</a:t>
            </a:r>
          </a:p>
          <a:p>
            <a:pPr marL="0" indent="0">
              <a:buNone/>
            </a:pPr>
            <a:r>
              <a:rPr lang="en-GB" dirty="0">
                <a:latin typeface="Gill Sans MT" panose="020B0502020104020203" pitchFamily="34" charset="0"/>
              </a:rPr>
              <a:t>(1) This section applies to any proceedings relating to a contravention of this Act.</a:t>
            </a:r>
          </a:p>
          <a:p>
            <a:pPr marL="0" indent="0">
              <a:buNone/>
            </a:pPr>
            <a:r>
              <a:rPr lang="en-GB" dirty="0">
                <a:latin typeface="Gill Sans MT" panose="020B0502020104020203" pitchFamily="34" charset="0"/>
              </a:rPr>
              <a:t>(2) If there are facts from which the court could decide, in the absence of any other explanation, that a person (A) contravened the provision concerned, the court must hold that the contravention occurred.</a:t>
            </a:r>
          </a:p>
          <a:p>
            <a:pPr marL="0" indent="0">
              <a:buNone/>
            </a:pPr>
            <a:r>
              <a:rPr lang="en-GB" b="1" dirty="0">
                <a:latin typeface="Gill Sans MT" panose="020B0502020104020203" pitchFamily="34" charset="0"/>
              </a:rPr>
              <a:t>Article 8</a:t>
            </a:r>
          </a:p>
          <a:p>
            <a:pPr marL="0" indent="0">
              <a:buNone/>
            </a:pPr>
            <a:r>
              <a:rPr lang="en-GB" dirty="0">
                <a:latin typeface="Gill Sans MT" panose="020B0502020104020203" pitchFamily="34" charset="0"/>
              </a:rPr>
              <a:t>1. Member States shall take such measures as are necessary, in accordance with their national judicial systems, to ensure that, when persons who consider themselves wronged because the principle of equal treatment has not been applied to them establish, before a court or other competent authority, facts from which it may be presumed that there has been direct or indirect discrimination, it shall be for the respondent to prove that there has been no breach of the principle of equal treatment.</a:t>
            </a:r>
          </a:p>
          <a:p>
            <a:pPr marL="0" indent="0">
              <a:buNone/>
            </a:pPr>
            <a:r>
              <a:rPr lang="en-GB" b="1" i="1" u="sng" dirty="0">
                <a:latin typeface="Gill Sans MT" panose="020B0502020104020203" pitchFamily="34" charset="0"/>
              </a:rPr>
              <a:t>Efobi v Royal Mail Group UKEAT 020316 </a:t>
            </a:r>
          </a:p>
          <a:p>
            <a:pPr marL="0" indent="0">
              <a:buNone/>
            </a:pPr>
            <a:endParaRPr lang="en-GB" dirty="0">
              <a:latin typeface="Gill Sans MT" panose="020B0502020104020203" pitchFamily="34" charset="0"/>
            </a:endParaRPr>
          </a:p>
          <a:p>
            <a:pPr marL="0" indent="0">
              <a:buNone/>
            </a:pPr>
            <a:endParaRPr lang="en-GB" dirty="0">
              <a:latin typeface="Gill Sans MT" panose="020B0502020104020203" pitchFamily="34" charset="0"/>
            </a:endParaRPr>
          </a:p>
        </p:txBody>
      </p:sp>
    </p:spTree>
    <p:extLst>
      <p:ext uri="{BB962C8B-B14F-4D97-AF65-F5344CB8AC3E}">
        <p14:creationId xmlns:p14="http://schemas.microsoft.com/office/powerpoint/2010/main" val="86516458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Indirect Race Discrimination</a:t>
            </a:r>
          </a:p>
        </p:txBody>
      </p:sp>
      <p:sp>
        <p:nvSpPr>
          <p:cNvPr id="3" name="Content Placeholder 2"/>
          <p:cNvSpPr>
            <a:spLocks noGrp="1"/>
          </p:cNvSpPr>
          <p:nvPr>
            <p:ph idx="1"/>
          </p:nvPr>
        </p:nvSpPr>
        <p:spPr/>
        <p:txBody>
          <a:bodyPr/>
          <a:lstStyle/>
          <a:p>
            <a:r>
              <a:rPr lang="en-GB" dirty="0">
                <a:latin typeface="Gill Sans MT" panose="020B0502020104020203" pitchFamily="34" charset="0"/>
              </a:rPr>
              <a:t>S. 19 EqA 2010 </a:t>
            </a:r>
          </a:p>
          <a:p>
            <a:endParaRPr lang="en-GB" dirty="0">
              <a:latin typeface="Gill Sans MT" panose="020B0502020104020203" pitchFamily="34" charset="0"/>
            </a:endParaRPr>
          </a:p>
          <a:p>
            <a:pPr marL="0" indent="0">
              <a:buNone/>
            </a:pPr>
            <a:r>
              <a:rPr lang="en-GB" dirty="0">
                <a:latin typeface="Gill Sans MT" panose="020B0502020104020203" pitchFamily="34" charset="0"/>
              </a:rPr>
              <a:t>Where an employer has:</a:t>
            </a:r>
          </a:p>
          <a:p>
            <a:pPr marL="400050" indent="-400050">
              <a:buFont typeface="+mj-lt"/>
              <a:buAutoNum type="romanLcPeriod"/>
            </a:pPr>
            <a:r>
              <a:rPr lang="en-GB" dirty="0">
                <a:latin typeface="Gill Sans MT" panose="020B0502020104020203" pitchFamily="34" charset="0"/>
              </a:rPr>
              <a:t>a provision, criterion or practice which is applied to all employees</a:t>
            </a:r>
          </a:p>
          <a:p>
            <a:pPr marL="400050" indent="-400050">
              <a:buFont typeface="+mj-lt"/>
              <a:buAutoNum type="romanLcPeriod"/>
            </a:pPr>
            <a:r>
              <a:rPr lang="en-GB" dirty="0">
                <a:latin typeface="Gill Sans MT" panose="020B0502020104020203" pitchFamily="34" charset="0"/>
              </a:rPr>
              <a:t>but which puts those of a particular race etc. at a particular disadvantage when compared with others; and</a:t>
            </a:r>
          </a:p>
          <a:p>
            <a:pPr marL="400050" indent="-400050">
              <a:buFont typeface="+mj-lt"/>
              <a:buAutoNum type="romanLcPeriod"/>
            </a:pPr>
            <a:r>
              <a:rPr lang="en-GB" dirty="0">
                <a:latin typeface="Gill Sans MT" panose="020B0502020104020203" pitchFamily="34" charset="0"/>
              </a:rPr>
              <a:t>it puts the person at a particular disadvantage; and </a:t>
            </a:r>
          </a:p>
          <a:p>
            <a:pPr marL="400050" indent="-400050">
              <a:buFont typeface="+mj-lt"/>
              <a:buAutoNum type="romanLcPeriod"/>
            </a:pPr>
            <a:r>
              <a:rPr lang="en-GB" dirty="0">
                <a:latin typeface="Gill Sans MT" panose="020B0502020104020203" pitchFamily="34" charset="0"/>
              </a:rPr>
              <a:t>the employer cannot show it to be a proportionate means of achieving a legitimate aim</a:t>
            </a:r>
          </a:p>
          <a:p>
            <a:pPr marL="400050" indent="-400050">
              <a:buFont typeface="+mj-lt"/>
              <a:buAutoNum type="romanLcPeriod"/>
            </a:pPr>
            <a:endParaRPr lang="en-GB" dirty="0">
              <a:latin typeface="Gill Sans MT" panose="020B0502020104020203" pitchFamily="34" charset="0"/>
            </a:endParaRPr>
          </a:p>
          <a:p>
            <a:pPr marL="0" indent="0">
              <a:buNone/>
            </a:pPr>
            <a:r>
              <a:rPr lang="en-GB" dirty="0">
                <a:latin typeface="Gill Sans MT" panose="020B0502020104020203" pitchFamily="34" charset="0"/>
              </a:rPr>
              <a:t>Essop and ors v Home Office (UK Border Agency)</a:t>
            </a:r>
          </a:p>
          <a:p>
            <a:pPr marL="0" indent="0">
              <a:buNone/>
            </a:pPr>
            <a:r>
              <a:rPr lang="en-GB" dirty="0">
                <a:latin typeface="Gill Sans MT" panose="020B0502020104020203" pitchFamily="34" charset="0"/>
              </a:rPr>
              <a:t>Naeem v Secretary of State for Justice</a:t>
            </a:r>
          </a:p>
        </p:txBody>
      </p:sp>
    </p:spTree>
    <p:extLst>
      <p:ext uri="{BB962C8B-B14F-4D97-AF65-F5344CB8AC3E}">
        <p14:creationId xmlns:p14="http://schemas.microsoft.com/office/powerpoint/2010/main" val="107714142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GB" altLang="en-US" dirty="0">
                <a:latin typeface="Gill Sans MT" panose="020B0502020104020203" pitchFamily="34" charset="0"/>
              </a:rPr>
              <a:t>Conclusion</a:t>
            </a:r>
          </a:p>
        </p:txBody>
      </p:sp>
      <p:sp>
        <p:nvSpPr>
          <p:cNvPr id="36867" name="Content Placeholder 2"/>
          <p:cNvSpPr>
            <a:spLocks noGrp="1"/>
          </p:cNvSpPr>
          <p:nvPr>
            <p:ph idx="1"/>
          </p:nvPr>
        </p:nvSpPr>
        <p:spPr>
          <a:xfrm>
            <a:off x="685800" y="1773238"/>
            <a:ext cx="7772400" cy="4114800"/>
          </a:xfrm>
        </p:spPr>
        <p:txBody>
          <a:bodyPr/>
          <a:lstStyle/>
          <a:p>
            <a:pPr eaLnBrk="1" hangingPunct="1"/>
            <a:endParaRPr lang="en-GB" altLang="en-US" dirty="0"/>
          </a:p>
          <a:p>
            <a:pPr eaLnBrk="1" hangingPunct="1"/>
            <a:endParaRPr lang="en-GB" altLang="en-US" dirty="0"/>
          </a:p>
          <a:p>
            <a:pPr eaLnBrk="1" hangingPunct="1"/>
            <a:r>
              <a:rPr lang="en-GB" altLang="en-US" dirty="0">
                <a:solidFill>
                  <a:srgbClr val="000000"/>
                </a:solidFill>
                <a:latin typeface="Gill Sans MT" panose="020B0502020104020203" pitchFamily="34" charset="0"/>
              </a:rPr>
              <a:t>LELR online</a:t>
            </a:r>
          </a:p>
          <a:p>
            <a:pPr eaLnBrk="1" hangingPunct="1"/>
            <a:r>
              <a:rPr lang="en-GB" altLang="en-US" dirty="0">
                <a:solidFill>
                  <a:srgbClr val="000000"/>
                </a:solidFill>
                <a:latin typeface="Gill Sans MT" panose="020B0502020104020203" pitchFamily="34" charset="0"/>
                <a:hlinkClick r:id="rId3"/>
              </a:rPr>
              <a:t>www.Thompsons.law.co.uk</a:t>
            </a:r>
            <a:endParaRPr lang="en-GB" altLang="en-US" dirty="0">
              <a:solidFill>
                <a:srgbClr val="000000"/>
              </a:solidFill>
              <a:latin typeface="Gill Sans MT" panose="020B0502020104020203" pitchFamily="34"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ltLang="en-US" dirty="0">
                <a:latin typeface="Gill Sans MT" panose="020B0502020104020203" pitchFamily="34" charset="0"/>
              </a:rPr>
              <a:t>Overview </a:t>
            </a:r>
          </a:p>
        </p:txBody>
      </p:sp>
      <p:sp>
        <p:nvSpPr>
          <p:cNvPr id="4099" name="Content Placeholder 2"/>
          <p:cNvSpPr>
            <a:spLocks noGrp="1"/>
          </p:cNvSpPr>
          <p:nvPr>
            <p:ph idx="1"/>
          </p:nvPr>
        </p:nvSpPr>
        <p:spPr>
          <a:xfrm>
            <a:off x="685800" y="1412776"/>
            <a:ext cx="7772400" cy="4824536"/>
          </a:xfrm>
        </p:spPr>
        <p:txBody>
          <a:bodyPr/>
          <a:lstStyle/>
          <a:p>
            <a:pPr marL="0" indent="0" eaLnBrk="1" hangingPunct="1">
              <a:buFont typeface="Wingdings" panose="05000000000000000000" pitchFamily="2" charset="2"/>
              <a:buNone/>
              <a:defRPr/>
            </a:pPr>
            <a:endParaRPr lang="en-GB" altLang="en-US" sz="2000" dirty="0">
              <a:solidFill>
                <a:schemeClr val="tx1"/>
              </a:solidFill>
              <a:latin typeface="Gill Sans MT" panose="020B0502020104020203" pitchFamily="34" charset="0"/>
            </a:endParaRPr>
          </a:p>
          <a:p>
            <a:pPr marL="0" indent="0" eaLnBrk="1" hangingPunct="1">
              <a:buNone/>
              <a:defRPr/>
            </a:pPr>
            <a:endParaRPr lang="en-GB" altLang="en-US" sz="2000" dirty="0">
              <a:solidFill>
                <a:schemeClr val="tx1"/>
              </a:solidFill>
              <a:latin typeface="Gill Sans MT" panose="020B0502020104020203" pitchFamily="34" charset="0"/>
            </a:endParaRPr>
          </a:p>
          <a:p>
            <a:pPr eaLnBrk="1" hangingPunct="1">
              <a:defRPr/>
            </a:pPr>
            <a:r>
              <a:rPr lang="en-GB" altLang="en-US" sz="2000" dirty="0">
                <a:solidFill>
                  <a:schemeClr val="tx1"/>
                </a:solidFill>
                <a:latin typeface="Gill Sans MT" panose="020B0502020104020203" pitchFamily="34" charset="0"/>
              </a:rPr>
              <a:t>Future of race, religion or belief discrimination in light of our impending exit from the EU</a:t>
            </a:r>
          </a:p>
          <a:p>
            <a:pPr marL="0" indent="0" eaLnBrk="1" hangingPunct="1">
              <a:buNone/>
              <a:defRPr/>
            </a:pPr>
            <a:endParaRPr lang="en-GB" altLang="en-US" sz="2000" dirty="0">
              <a:solidFill>
                <a:schemeClr val="tx1"/>
              </a:solidFill>
              <a:latin typeface="Gill Sans MT" panose="020B0502020104020203" pitchFamily="34" charset="0"/>
            </a:endParaRPr>
          </a:p>
          <a:p>
            <a:pPr eaLnBrk="1" hangingPunct="1">
              <a:defRPr/>
            </a:pPr>
            <a:r>
              <a:rPr lang="en-GB" altLang="en-US" sz="2000" dirty="0">
                <a:solidFill>
                  <a:schemeClr val="tx1"/>
                </a:solidFill>
                <a:latin typeface="Gill Sans MT" panose="020B0502020104020203" pitchFamily="34" charset="0"/>
              </a:rPr>
              <a:t>Look at the origins of the law on race, religion or belief discrimination</a:t>
            </a:r>
          </a:p>
          <a:p>
            <a:pPr marL="0" indent="0" eaLnBrk="1" hangingPunct="1">
              <a:buNone/>
              <a:defRPr/>
            </a:pPr>
            <a:endParaRPr lang="en-GB" altLang="en-US" sz="2000" dirty="0">
              <a:solidFill>
                <a:schemeClr val="tx1"/>
              </a:solidFill>
              <a:latin typeface="Gill Sans MT" panose="020B0502020104020203" pitchFamily="34" charset="0"/>
            </a:endParaRPr>
          </a:p>
          <a:p>
            <a:pPr eaLnBrk="1" hangingPunct="1">
              <a:defRPr/>
            </a:pPr>
            <a:r>
              <a:rPr lang="en-GB" altLang="en-US" sz="2000" dirty="0">
                <a:solidFill>
                  <a:schemeClr val="tx1"/>
                </a:solidFill>
                <a:latin typeface="Gill Sans MT" panose="020B0502020104020203" pitchFamily="34" charset="0"/>
              </a:rPr>
              <a:t>Focus on some recent developments in the case law. </a:t>
            </a:r>
            <a:endParaRPr lang="en-GB" altLang="en-US" sz="2000" dirty="0">
              <a:solidFill>
                <a:srgbClr val="000000"/>
              </a:solidFill>
              <a:latin typeface="Gill Sans MT" panose="020B0502020104020203" pitchFamily="34" charset="0"/>
            </a:endParaRPr>
          </a:p>
          <a:p>
            <a:pPr marL="0" indent="0" eaLnBrk="1" hangingPunct="1">
              <a:buFont typeface="Wingdings" panose="05000000000000000000" pitchFamily="2" charset="2"/>
              <a:buNone/>
              <a:defRPr/>
            </a:pPr>
            <a:endParaRPr lang="en-GB" altLang="en-US" dirty="0"/>
          </a:p>
        </p:txBody>
      </p:sp>
    </p:spTree>
    <p:extLst>
      <p:ext uri="{BB962C8B-B14F-4D97-AF65-F5344CB8AC3E}">
        <p14:creationId xmlns:p14="http://schemas.microsoft.com/office/powerpoint/2010/main" val="215449589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44E699-CE75-4BD4-904D-2AE20A5B87D4}"/>
              </a:ext>
            </a:extLst>
          </p:cNvPr>
          <p:cNvSpPr>
            <a:spLocks noGrp="1"/>
          </p:cNvSpPr>
          <p:nvPr>
            <p:ph type="title"/>
          </p:nvPr>
        </p:nvSpPr>
        <p:spPr/>
        <p:txBody>
          <a:bodyPr/>
          <a:lstStyle/>
          <a:p>
            <a:r>
              <a:rPr lang="en-GB" dirty="0"/>
              <a:t>The Rule of Law</a:t>
            </a:r>
          </a:p>
        </p:txBody>
      </p:sp>
      <p:pic>
        <p:nvPicPr>
          <p:cNvPr id="4" name="Content Placeholder 3">
            <a:extLst>
              <a:ext uri="{FF2B5EF4-FFF2-40B4-BE49-F238E27FC236}">
                <a16:creationId xmlns:a16="http://schemas.microsoft.com/office/drawing/2014/main" xmlns="" id="{F3B66FF6-E902-407F-8298-4E7248A11C6C}"/>
              </a:ext>
            </a:extLst>
          </p:cNvPr>
          <p:cNvPicPr>
            <a:picLocks noGrp="1" noChangeAspect="1"/>
          </p:cNvPicPr>
          <p:nvPr>
            <p:ph idx="1"/>
          </p:nvPr>
        </p:nvPicPr>
        <p:blipFill>
          <a:blip r:embed="rId3"/>
          <a:stretch>
            <a:fillRect/>
          </a:stretch>
        </p:blipFill>
        <p:spPr>
          <a:xfrm>
            <a:off x="671446" y="2265167"/>
            <a:ext cx="3051795" cy="2448272"/>
          </a:xfrm>
          <a:prstGeom prst="rect">
            <a:avLst/>
          </a:prstGeom>
        </p:spPr>
      </p:pic>
      <p:pic>
        <p:nvPicPr>
          <p:cNvPr id="6" name="Picture 5"/>
          <p:cNvPicPr>
            <a:picLocks noChangeAspect="1"/>
          </p:cNvPicPr>
          <p:nvPr/>
        </p:nvPicPr>
        <p:blipFill>
          <a:blip r:embed="rId4"/>
          <a:stretch>
            <a:fillRect/>
          </a:stretch>
        </p:blipFill>
        <p:spPr>
          <a:xfrm>
            <a:off x="4932040" y="2276871"/>
            <a:ext cx="3045321" cy="2436567"/>
          </a:xfrm>
          <a:prstGeom prst="rect">
            <a:avLst/>
          </a:prstGeom>
        </p:spPr>
      </p:pic>
    </p:spTree>
    <p:extLst>
      <p:ext uri="{BB962C8B-B14F-4D97-AF65-F5344CB8AC3E}">
        <p14:creationId xmlns:p14="http://schemas.microsoft.com/office/powerpoint/2010/main" val="346258807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61B92-20FA-4C50-A1B9-35231A89581C}"/>
              </a:ext>
            </a:extLst>
          </p:cNvPr>
          <p:cNvSpPr>
            <a:spLocks noGrp="1"/>
          </p:cNvSpPr>
          <p:nvPr>
            <p:ph type="title"/>
          </p:nvPr>
        </p:nvSpPr>
        <p:spPr/>
        <p:txBody>
          <a:bodyPr/>
          <a:lstStyle/>
          <a:p>
            <a:r>
              <a:rPr lang="en-GB" dirty="0"/>
              <a:t>Religion or Belief</a:t>
            </a:r>
          </a:p>
        </p:txBody>
      </p:sp>
      <p:graphicFrame>
        <p:nvGraphicFramePr>
          <p:cNvPr id="4" name="Content Placeholder 3">
            <a:extLst>
              <a:ext uri="{FF2B5EF4-FFF2-40B4-BE49-F238E27FC236}">
                <a16:creationId xmlns:a16="http://schemas.microsoft.com/office/drawing/2014/main" xmlns="" id="{A7E12E4A-E671-4295-B392-B253B9939E90}"/>
              </a:ext>
            </a:extLst>
          </p:cNvPr>
          <p:cNvGraphicFramePr>
            <a:graphicFrameLocks noGrp="1"/>
          </p:cNvGraphicFramePr>
          <p:nvPr>
            <p:ph idx="1"/>
            <p:extLst>
              <p:ext uri="{D42A27DB-BD31-4B8C-83A1-F6EECF244321}">
                <p14:modId xmlns:p14="http://schemas.microsoft.com/office/powerpoint/2010/main" val="2316728137"/>
              </p:ext>
            </p:extLst>
          </p:nvPr>
        </p:nvGraphicFramePr>
        <p:xfrm>
          <a:off x="685800" y="1752600"/>
          <a:ext cx="7772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6174819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Article 9 of the ECHR </a:t>
            </a:r>
          </a:p>
        </p:txBody>
      </p:sp>
      <p:sp>
        <p:nvSpPr>
          <p:cNvPr id="3" name="Content Placeholder 2"/>
          <p:cNvSpPr>
            <a:spLocks noGrp="1"/>
          </p:cNvSpPr>
          <p:nvPr>
            <p:ph idx="1"/>
          </p:nvPr>
        </p:nvSpPr>
        <p:spPr/>
        <p:txBody>
          <a:bodyPr/>
          <a:lstStyle/>
          <a:p>
            <a:pPr marL="0" indent="0">
              <a:buNone/>
            </a:pPr>
            <a:r>
              <a:rPr lang="en-GB" dirty="0">
                <a:latin typeface="Gill Sans MT" panose="020B0502020104020203" pitchFamily="34" charset="0"/>
              </a:rPr>
              <a:t>Article 9 </a:t>
            </a:r>
          </a:p>
          <a:p>
            <a:pPr>
              <a:buClrTx/>
              <a:buAutoNum type="arabicPeriod"/>
            </a:pPr>
            <a:r>
              <a:rPr lang="en-GB" dirty="0">
                <a:latin typeface="Gill Sans MT" panose="020B0502020104020203" pitchFamily="34" charset="0"/>
              </a:rPr>
              <a:t>Everyone has the right to freedom of thought, conscience and religion: this right includes freedom to change his religion or belief and freedom, either alone or in the community with others and in public or private, to manifest his religion or belief, in worship, teaching, practice and observance. </a:t>
            </a:r>
            <a:br>
              <a:rPr lang="en-GB" dirty="0">
                <a:latin typeface="Gill Sans MT" panose="020B0502020104020203" pitchFamily="34" charset="0"/>
              </a:rPr>
            </a:br>
            <a:endParaRPr lang="en-GB" dirty="0">
              <a:latin typeface="Gill Sans MT" panose="020B0502020104020203" pitchFamily="34" charset="0"/>
            </a:endParaRPr>
          </a:p>
          <a:p>
            <a:pPr marL="0" indent="0">
              <a:buClrTx/>
              <a:buNone/>
            </a:pPr>
            <a:r>
              <a:rPr lang="en-GB" dirty="0">
                <a:latin typeface="Gill Sans MT" panose="020B0502020104020203" pitchFamily="34" charset="0"/>
              </a:rPr>
              <a:t>Belief  must :</a:t>
            </a:r>
          </a:p>
          <a:p>
            <a:pPr>
              <a:buClrTx/>
              <a:buFont typeface="Arial" panose="020B0604020202020204" pitchFamily="34" charset="0"/>
              <a:buChar char="•"/>
            </a:pPr>
            <a:r>
              <a:rPr lang="en-GB" dirty="0">
                <a:latin typeface="Gill Sans MT" panose="020B0502020104020203" pitchFamily="34" charset="0"/>
              </a:rPr>
              <a:t>Be worthy of respect in a democratic society</a:t>
            </a:r>
          </a:p>
          <a:p>
            <a:pPr>
              <a:buClrTx/>
              <a:buFont typeface="Arial" panose="020B0604020202020204" pitchFamily="34" charset="0"/>
              <a:buChar char="•"/>
            </a:pPr>
            <a:r>
              <a:rPr lang="en-GB" dirty="0">
                <a:latin typeface="Gill Sans MT" panose="020B0502020104020203" pitchFamily="34" charset="0"/>
              </a:rPr>
              <a:t>Concern a weighty and substantial aspect  of human life and behaviour; and</a:t>
            </a:r>
          </a:p>
          <a:p>
            <a:pPr>
              <a:buClrTx/>
              <a:buFont typeface="Arial" panose="020B0604020202020204" pitchFamily="34" charset="0"/>
              <a:buChar char="•"/>
            </a:pPr>
            <a:r>
              <a:rPr lang="en-GB" dirty="0">
                <a:latin typeface="Gill Sans MT" panose="020B0502020104020203" pitchFamily="34" charset="0"/>
              </a:rPr>
              <a:t>Attain a certain level of cogency, seriousness, cohesion and importance</a:t>
            </a:r>
          </a:p>
          <a:p>
            <a:pPr marL="0" indent="0">
              <a:buClrTx/>
              <a:buNone/>
            </a:pPr>
            <a:r>
              <a:rPr lang="en-GB" dirty="0">
                <a:latin typeface="Gill Sans MT" panose="020B0502020104020203" pitchFamily="34" charset="0"/>
              </a:rPr>
              <a:t>(</a:t>
            </a:r>
            <a:r>
              <a:rPr lang="en-GB" i="1" u="sng" dirty="0">
                <a:latin typeface="Gill Sans MT" panose="020B0502020104020203" pitchFamily="34" charset="0"/>
              </a:rPr>
              <a:t>Campbell and anor v UK [1982] EHRR 293)  and Grainger Plc v Nicholson [2010] ICR 360</a:t>
            </a:r>
          </a:p>
        </p:txBody>
      </p:sp>
    </p:spTree>
    <p:extLst>
      <p:ext uri="{BB962C8B-B14F-4D97-AF65-F5344CB8AC3E}">
        <p14:creationId xmlns:p14="http://schemas.microsoft.com/office/powerpoint/2010/main" val="194065815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Manifestation of Belief - 1</a:t>
            </a:r>
          </a:p>
        </p:txBody>
      </p:sp>
      <p:sp>
        <p:nvSpPr>
          <p:cNvPr id="3" name="Content Placeholder 2"/>
          <p:cNvSpPr>
            <a:spLocks noGrp="1"/>
          </p:cNvSpPr>
          <p:nvPr>
            <p:ph idx="1"/>
          </p:nvPr>
        </p:nvSpPr>
        <p:spPr>
          <a:xfrm>
            <a:off x="685800" y="1628800"/>
            <a:ext cx="7772400" cy="4320480"/>
          </a:xfrm>
        </p:spPr>
        <p:txBody>
          <a:bodyPr/>
          <a:lstStyle/>
          <a:p>
            <a:pPr marL="0" lvl="0" indent="0">
              <a:buClrTx/>
              <a:buNone/>
            </a:pPr>
            <a:r>
              <a:rPr lang="en-GB" dirty="0">
                <a:latin typeface="Gill Sans MT" panose="020B0502020104020203" pitchFamily="34" charset="0"/>
              </a:rPr>
              <a:t>Article 9</a:t>
            </a:r>
          </a:p>
          <a:p>
            <a:pPr marL="0" lvl="0" indent="0">
              <a:buClrTx/>
              <a:buNone/>
            </a:pPr>
            <a:r>
              <a:rPr lang="en-GB" dirty="0">
                <a:latin typeface="Gill Sans MT" panose="020B0502020104020203" pitchFamily="34" charset="0"/>
              </a:rPr>
              <a:t>2. Freedom to manifest one’s religion or beliefs shall be subject only to such limitations as are prescribed by law and necessary in a democratic society in the interests of public safety, for the protection of public order, health or morals or for the protection of the rights and freedoms of others. </a:t>
            </a:r>
          </a:p>
          <a:p>
            <a:pPr marL="0" lvl="0" indent="0">
              <a:buClrTx/>
              <a:buNone/>
            </a:pPr>
            <a:endParaRPr lang="en-GB" dirty="0">
              <a:latin typeface="Gill Sans MT" panose="020B0502020104020203" pitchFamily="34" charset="0"/>
            </a:endParaRPr>
          </a:p>
          <a:p>
            <a:pPr marL="0" lvl="0" indent="0">
              <a:buClrTx/>
              <a:buNone/>
            </a:pPr>
            <a:r>
              <a:rPr lang="en-GB" i="1" u="sng" dirty="0">
                <a:latin typeface="Gill Sans MT" panose="020B0502020104020203" pitchFamily="34" charset="0"/>
              </a:rPr>
              <a:t>Achbita and anor v G4S Secure Solutions NV Case C-157/15 ECJ – </a:t>
            </a:r>
            <a:r>
              <a:rPr lang="en-GB" dirty="0">
                <a:latin typeface="Gill Sans MT" panose="020B0502020104020203" pitchFamily="34" charset="0"/>
              </a:rPr>
              <a:t>Does an employers rule which prohibits employees </a:t>
            </a:r>
            <a:r>
              <a:rPr lang="en-GB" dirty="0" smtClean="0">
                <a:latin typeface="Gill Sans MT" panose="020B0502020104020203" pitchFamily="34" charset="0"/>
              </a:rPr>
              <a:t>from </a:t>
            </a:r>
            <a:r>
              <a:rPr lang="en-GB" dirty="0">
                <a:latin typeface="Gill Sans MT" panose="020B0502020104020203" pitchFamily="34" charset="0"/>
              </a:rPr>
              <a:t>wearing any religious, political or philosophical symbols amount to direct discrimination  under the Equal Treatment Directive?</a:t>
            </a:r>
          </a:p>
          <a:p>
            <a:pPr marL="0" lvl="0" indent="0">
              <a:buClrTx/>
              <a:buNone/>
            </a:pPr>
            <a:endParaRPr lang="en-GB" dirty="0">
              <a:latin typeface="Gill Sans MT" panose="020B0502020104020203" pitchFamily="34" charset="0"/>
            </a:endParaRPr>
          </a:p>
          <a:p>
            <a:pPr marL="0" lvl="0" indent="0">
              <a:buClrTx/>
              <a:buNone/>
            </a:pPr>
            <a:r>
              <a:rPr lang="en-GB" i="1" u="sng" dirty="0">
                <a:latin typeface="Gill Sans MT" panose="020B0502020104020203" pitchFamily="34" charset="0"/>
              </a:rPr>
              <a:t>Bougnaoui and anor v Micropole SA C-188/15 – </a:t>
            </a:r>
            <a:r>
              <a:rPr lang="en-GB" dirty="0">
                <a:latin typeface="Gill Sans MT" panose="020B0502020104020203" pitchFamily="34" charset="0"/>
              </a:rPr>
              <a:t>Can the fact that an employer took into account the customers wishes </a:t>
            </a:r>
            <a:r>
              <a:rPr lang="en-GB" dirty="0" smtClean="0">
                <a:latin typeface="Gill Sans MT" panose="020B0502020104020203" pitchFamily="34" charset="0"/>
              </a:rPr>
              <a:t>(that </a:t>
            </a:r>
            <a:r>
              <a:rPr lang="en-GB" dirty="0">
                <a:latin typeface="Gill Sans MT" panose="020B0502020104020203" pitchFamily="34" charset="0"/>
              </a:rPr>
              <a:t>an employee should not wear a headscarf) amount to a genuine occupational requirement?</a:t>
            </a:r>
          </a:p>
          <a:p>
            <a:endParaRPr lang="en-GB" dirty="0"/>
          </a:p>
        </p:txBody>
      </p:sp>
    </p:spTree>
    <p:extLst>
      <p:ext uri="{BB962C8B-B14F-4D97-AF65-F5344CB8AC3E}">
        <p14:creationId xmlns:p14="http://schemas.microsoft.com/office/powerpoint/2010/main" val="3440444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Manifestation of belief - 2</a:t>
            </a:r>
          </a:p>
        </p:txBody>
      </p:sp>
      <p:sp>
        <p:nvSpPr>
          <p:cNvPr id="3" name="Content Placeholder 2"/>
          <p:cNvSpPr>
            <a:spLocks noGrp="1"/>
          </p:cNvSpPr>
          <p:nvPr>
            <p:ph idx="1"/>
          </p:nvPr>
        </p:nvSpPr>
        <p:spPr/>
        <p:txBody>
          <a:bodyPr/>
          <a:lstStyle/>
          <a:p>
            <a:endParaRPr lang="en-GB" dirty="0"/>
          </a:p>
          <a:p>
            <a:r>
              <a:rPr lang="en-GB" sz="2800" dirty="0">
                <a:latin typeface="Gill Sans MT" panose="020B0502020104020203" pitchFamily="34" charset="0"/>
              </a:rPr>
              <a:t>The manifestation of a religious belief must be genuine - </a:t>
            </a:r>
            <a:r>
              <a:rPr lang="en-GB" sz="2800" i="1" u="sng" dirty="0">
                <a:latin typeface="Gill Sans MT" panose="020B0502020104020203" pitchFamily="34" charset="0"/>
              </a:rPr>
              <a:t>Gareddu v London Underground [2017] IRLR 404</a:t>
            </a:r>
          </a:p>
          <a:p>
            <a:endParaRPr lang="en-GB" sz="2800" dirty="0">
              <a:latin typeface="Gill Sans MT" panose="020B0502020104020203" pitchFamily="34" charset="0"/>
            </a:endParaRPr>
          </a:p>
          <a:p>
            <a:r>
              <a:rPr lang="en-GB" sz="2800" dirty="0">
                <a:latin typeface="Gill Sans MT" panose="020B0502020104020203" pitchFamily="34" charset="0"/>
              </a:rPr>
              <a:t>Proselytising one’s religion – </a:t>
            </a:r>
            <a:r>
              <a:rPr lang="en-GB" sz="2800" i="1" u="sng" dirty="0">
                <a:latin typeface="Gill Sans MT" panose="020B0502020104020203" pitchFamily="34" charset="0"/>
              </a:rPr>
              <a:t>Trayhorn v The Secretary of State for Justice UKEAT/0304/16</a:t>
            </a:r>
          </a:p>
          <a:p>
            <a:endParaRPr lang="en-GB" dirty="0"/>
          </a:p>
          <a:p>
            <a:endParaRPr lang="en-GB" dirty="0"/>
          </a:p>
        </p:txBody>
      </p:sp>
    </p:spTree>
    <p:extLst>
      <p:ext uri="{BB962C8B-B14F-4D97-AF65-F5344CB8AC3E}">
        <p14:creationId xmlns:p14="http://schemas.microsoft.com/office/powerpoint/2010/main" val="41082460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61B92-20FA-4C50-A1B9-35231A89581C}"/>
              </a:ext>
            </a:extLst>
          </p:cNvPr>
          <p:cNvSpPr>
            <a:spLocks noGrp="1"/>
          </p:cNvSpPr>
          <p:nvPr>
            <p:ph type="title"/>
          </p:nvPr>
        </p:nvSpPr>
        <p:spPr/>
        <p:txBody>
          <a:bodyPr/>
          <a:lstStyle/>
          <a:p>
            <a:r>
              <a:rPr lang="en-GB" dirty="0"/>
              <a:t>Race</a:t>
            </a:r>
          </a:p>
        </p:txBody>
      </p:sp>
      <p:graphicFrame>
        <p:nvGraphicFramePr>
          <p:cNvPr id="4" name="Content Placeholder 3">
            <a:extLst>
              <a:ext uri="{FF2B5EF4-FFF2-40B4-BE49-F238E27FC236}">
                <a16:creationId xmlns:a16="http://schemas.microsoft.com/office/drawing/2014/main" xmlns="" id="{A7E12E4A-E671-4295-B392-B253B9939E90}"/>
              </a:ext>
            </a:extLst>
          </p:cNvPr>
          <p:cNvGraphicFramePr>
            <a:graphicFrameLocks noGrp="1"/>
          </p:cNvGraphicFramePr>
          <p:nvPr>
            <p:ph idx="1"/>
            <p:extLst>
              <p:ext uri="{D42A27DB-BD31-4B8C-83A1-F6EECF244321}">
                <p14:modId xmlns:p14="http://schemas.microsoft.com/office/powerpoint/2010/main" val="2857483609"/>
              </p:ext>
            </p:extLst>
          </p:nvPr>
        </p:nvGraphicFramePr>
        <p:xfrm>
          <a:off x="685800" y="1752600"/>
          <a:ext cx="7772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5995735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Race Discrimination </a:t>
            </a:r>
          </a:p>
        </p:txBody>
      </p:sp>
      <p:sp>
        <p:nvSpPr>
          <p:cNvPr id="3" name="Content Placeholder 2"/>
          <p:cNvSpPr>
            <a:spLocks noGrp="1"/>
          </p:cNvSpPr>
          <p:nvPr>
            <p:ph idx="1"/>
          </p:nvPr>
        </p:nvSpPr>
        <p:spPr/>
        <p:txBody>
          <a:bodyPr/>
          <a:lstStyle/>
          <a:p>
            <a:pPr marL="0" indent="0">
              <a:buNone/>
            </a:pPr>
            <a:r>
              <a:rPr lang="en-GB" b="1" dirty="0">
                <a:latin typeface="Gill Sans MT" panose="020B0502020104020203" pitchFamily="34" charset="0"/>
              </a:rPr>
              <a:t>Equality Act 2010</a:t>
            </a:r>
            <a:r>
              <a:rPr lang="en-GB" dirty="0">
                <a:latin typeface="Gill Sans MT" panose="020B0502020104020203" pitchFamily="34" charset="0"/>
              </a:rPr>
              <a:t> </a:t>
            </a:r>
          </a:p>
          <a:p>
            <a:pPr marL="0" indent="0">
              <a:buNone/>
            </a:pPr>
            <a:r>
              <a:rPr lang="en-GB" dirty="0">
                <a:latin typeface="Gill Sans MT" panose="020B0502020104020203" pitchFamily="34" charset="0"/>
              </a:rPr>
              <a:t>s. 9 Race  includes </a:t>
            </a:r>
          </a:p>
          <a:p>
            <a:pPr marL="400050" lvl="1" indent="0">
              <a:buNone/>
            </a:pPr>
            <a:r>
              <a:rPr lang="en-GB" dirty="0">
                <a:latin typeface="Gill Sans MT" panose="020B0502020104020203" pitchFamily="34" charset="0"/>
              </a:rPr>
              <a:t>(a) colour;</a:t>
            </a:r>
          </a:p>
          <a:p>
            <a:pPr marL="400050" lvl="1" indent="0">
              <a:buNone/>
            </a:pPr>
            <a:r>
              <a:rPr lang="en-GB" dirty="0">
                <a:latin typeface="Gill Sans MT" panose="020B0502020104020203" pitchFamily="34" charset="0"/>
              </a:rPr>
              <a:t>(b) nationality;</a:t>
            </a:r>
          </a:p>
          <a:p>
            <a:pPr marL="400050" lvl="1" indent="0">
              <a:buNone/>
            </a:pPr>
            <a:r>
              <a:rPr lang="en-GB" dirty="0">
                <a:latin typeface="Gill Sans MT" panose="020B0502020104020203" pitchFamily="34" charset="0"/>
              </a:rPr>
              <a:t>(c) ethnic or national origins.</a:t>
            </a:r>
          </a:p>
          <a:p>
            <a:pPr marL="400050" lvl="1" indent="0">
              <a:buNone/>
            </a:pPr>
            <a:r>
              <a:rPr lang="en-GB" dirty="0">
                <a:latin typeface="Gill Sans MT" panose="020B0502020104020203" pitchFamily="34" charset="0"/>
              </a:rPr>
              <a:t>(4) The fact that a racial group comprises two or more distinct racial groups does not prevent it from constituting a particular racial group</a:t>
            </a:r>
            <a:r>
              <a:rPr lang="en-GB" dirty="0" smtClean="0">
                <a:latin typeface="Gill Sans MT" panose="020B0502020104020203" pitchFamily="34" charset="0"/>
              </a:rPr>
              <a:t>.</a:t>
            </a:r>
          </a:p>
          <a:p>
            <a:pPr marL="400050" lvl="1" indent="0">
              <a:buNone/>
            </a:pPr>
            <a:r>
              <a:rPr lang="en-GB" dirty="0" smtClean="0">
                <a:latin typeface="Gill Sans MT" panose="020B0502020104020203" pitchFamily="34" charset="0"/>
              </a:rPr>
              <a:t>(5) A Minister of the Crown must  </a:t>
            </a:r>
            <a:r>
              <a:rPr lang="en-GB" smtClean="0">
                <a:latin typeface="Gill Sans MT" panose="020B0502020104020203" pitchFamily="34" charset="0"/>
              </a:rPr>
              <a:t>amend this </a:t>
            </a:r>
            <a:r>
              <a:rPr lang="en-GB" dirty="0" smtClean="0">
                <a:latin typeface="Gill Sans MT" panose="020B0502020104020203" pitchFamily="34" charset="0"/>
              </a:rPr>
              <a:t>section so as to provide  for caste to be an aspect of race</a:t>
            </a:r>
            <a:endParaRPr lang="en-GB" dirty="0">
              <a:latin typeface="Gill Sans MT" panose="020B0502020104020203" pitchFamily="34" charset="0"/>
            </a:endParaRPr>
          </a:p>
          <a:p>
            <a:pPr marL="0" indent="0">
              <a:buNone/>
            </a:pPr>
            <a:endParaRPr lang="en-GB" dirty="0">
              <a:latin typeface="Gill Sans MT" panose="020B0502020104020203" pitchFamily="34" charset="0"/>
            </a:endParaRPr>
          </a:p>
          <a:p>
            <a:pPr marL="0" indent="0">
              <a:buNone/>
            </a:pPr>
            <a:r>
              <a:rPr lang="en-GB" b="1" dirty="0">
                <a:latin typeface="Gill Sans MT" panose="020B0502020104020203" pitchFamily="34" charset="0"/>
              </a:rPr>
              <a:t>Racial Discrimination Directive</a:t>
            </a:r>
          </a:p>
          <a:p>
            <a:pPr marL="0" indent="0">
              <a:buNone/>
            </a:pPr>
            <a:r>
              <a:rPr lang="en-GB" dirty="0">
                <a:latin typeface="Gill Sans MT" panose="020B0502020104020203" pitchFamily="34" charset="0"/>
              </a:rPr>
              <a:t>Art 1 a framework combating discrimination on grounds of racial or ethnic origin</a:t>
            </a:r>
          </a:p>
        </p:txBody>
      </p:sp>
    </p:spTree>
    <p:extLst>
      <p:ext uri="{BB962C8B-B14F-4D97-AF65-F5344CB8AC3E}">
        <p14:creationId xmlns:p14="http://schemas.microsoft.com/office/powerpoint/2010/main" val="3170181537"/>
      </p:ext>
    </p:extLst>
  </p:cSld>
  <p:clrMapOvr>
    <a:masterClrMapping/>
  </p:clrMapOvr>
  <p:transition>
    <p:fade/>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3374</TotalTime>
  <Words>701</Words>
  <Application>Microsoft Office PowerPoint</Application>
  <PresentationFormat>On-screen Show (4:3)</PresentationFormat>
  <Paragraphs>87</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Calibri</vt:lpstr>
      <vt:lpstr>Gill Sans MT</vt:lpstr>
      <vt:lpstr>Wingdings</vt:lpstr>
      <vt:lpstr>Blank Presentation</vt:lpstr>
      <vt:lpstr>PowerPoint Presentation</vt:lpstr>
      <vt:lpstr>Overview </vt:lpstr>
      <vt:lpstr>The Rule of Law</vt:lpstr>
      <vt:lpstr>Religion or Belief</vt:lpstr>
      <vt:lpstr>Article 9 of the ECHR </vt:lpstr>
      <vt:lpstr>Manifestation of Belief - 1</vt:lpstr>
      <vt:lpstr>Manifestation of belief - 2</vt:lpstr>
      <vt:lpstr>Race</vt:lpstr>
      <vt:lpstr>Race Discrimination </vt:lpstr>
      <vt:lpstr>Burden of Proof </vt:lpstr>
      <vt:lpstr>Indirect Race Discrimination</vt:lpstr>
      <vt:lpstr>Conclusion</vt:lpstr>
    </vt:vector>
  </TitlesOfParts>
  <Company>Merlin Marketing and Public Relations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Dillon</dc:creator>
  <cp:lastModifiedBy>Gwen Hindley (Thompsons Solicitors)</cp:lastModifiedBy>
  <cp:revision>271</cp:revision>
  <cp:lastPrinted>2017-10-05T07:48:00Z</cp:lastPrinted>
  <dcterms:created xsi:type="dcterms:W3CDTF">2013-06-24T15:48:25Z</dcterms:created>
  <dcterms:modified xsi:type="dcterms:W3CDTF">2017-10-05T08:03:15Z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1193199527</vt:i4>
  </property>
  <property fmtid="{D5CDD505-2E9C-101B-9397-08002B2CF9AE}" pid="3" name="_NewReviewCycle">
    <vt:lpwstr/>
  </property>
  <property fmtid="{D5CDD505-2E9C-101B-9397-08002B2CF9AE}" pid="4" name="_EmailSubject">
    <vt:lpwstr>Race Religion or Belief Case Law</vt:lpwstr>
  </property>
  <property fmtid="{D5CDD505-2E9C-101B-9397-08002B2CF9AE}" pid="5" name="_AuthorEmail">
    <vt:lpwstr>GwenHindley@Thompsons.law.co.uk</vt:lpwstr>
  </property>
  <property fmtid="{D5CDD505-2E9C-101B-9397-08002B2CF9AE}" pid="6" name="_AuthorEmailDisplayName">
    <vt:lpwstr>Gwen Hindley (Thompsons Solicitors)</vt:lpwstr>
  </property>
  <property fmtid="{D5CDD505-2E9C-101B-9397-08002B2CF9AE}" pid="7" name="_PreviousAdHocReviewCycleID">
    <vt:i4>838295608</vt:i4>
  </property>
</Properties>
</file>